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06" r:id="rId2"/>
    <p:sldId id="407" r:id="rId3"/>
    <p:sldId id="260" r:id="rId4"/>
    <p:sldId id="261" r:id="rId5"/>
    <p:sldId id="391" r:id="rId6"/>
    <p:sldId id="263" r:id="rId7"/>
    <p:sldId id="392" r:id="rId8"/>
    <p:sldId id="394" r:id="rId9"/>
    <p:sldId id="395" r:id="rId10"/>
    <p:sldId id="396" r:id="rId11"/>
    <p:sldId id="41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a:srgbClr val="FF40FF"/>
    <a:srgbClr val="0000FF"/>
    <a:srgbClr val="9900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8" autoAdjust="0"/>
    <p:restoredTop sz="94660"/>
  </p:normalViewPr>
  <p:slideViewPr>
    <p:cSldViewPr snapToGrid="0">
      <p:cViewPr varScale="1">
        <p:scale>
          <a:sx n="88" d="100"/>
          <a:sy n="88" d="100"/>
        </p:scale>
        <p:origin x="264" y="6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70E626-3293-6449-A3BA-53EA5EA5B754}" type="doc">
      <dgm:prSet loTypeId="urn:microsoft.com/office/officeart/2005/8/layout/list1" loCatId="" qsTypeId="urn:microsoft.com/office/officeart/2005/8/quickstyle/simple1" qsCatId="simple" csTypeId="urn:microsoft.com/office/officeart/2005/8/colors/accent1_2" csCatId="accent1" phldr="1"/>
      <dgm:spPr/>
      <dgm:t>
        <a:bodyPr/>
        <a:lstStyle/>
        <a:p>
          <a:endParaRPr lang="en-US"/>
        </a:p>
      </dgm:t>
    </dgm:pt>
    <dgm:pt modelId="{97BED1D5-22A7-8547-97E3-E36FA38794BB}">
      <dgm:prSet phldrT="[Text]"/>
      <dgm:spPr>
        <a:solidFill>
          <a:schemeClr val="bg1">
            <a:lumMod val="50000"/>
          </a:schemeClr>
        </a:solidFill>
        <a:ln>
          <a:noFill/>
        </a:ln>
      </dgm:spPr>
      <dgm:t>
        <a:bodyPr/>
        <a:lstStyle/>
        <a:p>
          <a:pPr>
            <a:buClr>
              <a:srgbClr val="FF0000"/>
            </a:buClr>
            <a:buFont typeface="+mj-lt"/>
            <a:buAutoNum type="arabicPeriod"/>
          </a:pPr>
          <a:r>
            <a:rPr lang="vi-VN" b="1" dirty="0"/>
            <a:t>Thuyết điện li</a:t>
          </a:r>
          <a:endParaRPr lang="en-US" dirty="0"/>
        </a:p>
      </dgm:t>
    </dgm:pt>
    <dgm:pt modelId="{3E5D52BA-5267-9E47-B398-BE768F9FBF00}" type="parTrans" cxnId="{F618CE96-44C2-D443-A86F-DD97B9E05E37}">
      <dgm:prSet/>
      <dgm:spPr/>
      <dgm:t>
        <a:bodyPr/>
        <a:lstStyle/>
        <a:p>
          <a:endParaRPr lang="en-US"/>
        </a:p>
      </dgm:t>
    </dgm:pt>
    <dgm:pt modelId="{37089F6D-FD70-AB44-9231-0964C35E40E1}" type="sibTrans" cxnId="{F618CE96-44C2-D443-A86F-DD97B9E05E37}">
      <dgm:prSet/>
      <dgm:spPr/>
      <dgm:t>
        <a:bodyPr/>
        <a:lstStyle/>
        <a:p>
          <a:endParaRPr lang="en-US"/>
        </a:p>
      </dgm:t>
    </dgm:pt>
    <dgm:pt modelId="{85B07A7D-C61B-5643-ACF9-9956A4782809}">
      <dgm:prSet phldrT="[Text]"/>
      <dgm:spPr>
        <a:solidFill>
          <a:schemeClr val="accent2">
            <a:lumMod val="75000"/>
          </a:schemeClr>
        </a:solidFill>
      </dgm:spPr>
      <dgm:t>
        <a:bodyPr/>
        <a:lstStyle/>
        <a:p>
          <a:pPr>
            <a:buClr>
              <a:srgbClr val="FF0000"/>
            </a:buClr>
            <a:buFont typeface="+mj-lt"/>
            <a:buNone/>
          </a:pPr>
          <a:r>
            <a:rPr lang="en-US" b="1" dirty="0" smtClean="0">
              <a:solidFill>
                <a:srgbClr val="FF0000"/>
              </a:solidFill>
            </a:rPr>
            <a:t>2.</a:t>
          </a:r>
          <a:r>
            <a:rPr lang="vi-VN" b="1" dirty="0" smtClean="0"/>
            <a:t>Bản </a:t>
          </a:r>
          <a:r>
            <a:rPr lang="vi-VN" b="1" dirty="0"/>
            <a:t>chất của dòng điện trong chất điện phân</a:t>
          </a:r>
          <a:endParaRPr lang="en-US" dirty="0"/>
        </a:p>
      </dgm:t>
    </dgm:pt>
    <dgm:pt modelId="{DC60138D-B4AE-7B46-B785-795C29DC4648}" type="parTrans" cxnId="{E3CF17BD-349E-EA49-AF2D-717B175F40D9}">
      <dgm:prSet/>
      <dgm:spPr/>
      <dgm:t>
        <a:bodyPr/>
        <a:lstStyle/>
        <a:p>
          <a:endParaRPr lang="en-US"/>
        </a:p>
      </dgm:t>
    </dgm:pt>
    <dgm:pt modelId="{CA97A434-1420-D648-B091-0059D0BF19A3}" type="sibTrans" cxnId="{E3CF17BD-349E-EA49-AF2D-717B175F40D9}">
      <dgm:prSet/>
      <dgm:spPr/>
      <dgm:t>
        <a:bodyPr/>
        <a:lstStyle/>
        <a:p>
          <a:endParaRPr lang="en-US"/>
        </a:p>
      </dgm:t>
    </dgm:pt>
    <dgm:pt modelId="{7A71E28A-467F-0748-A90E-9FE0861085B6}" type="pres">
      <dgm:prSet presAssocID="{2270E626-3293-6449-A3BA-53EA5EA5B754}" presName="linear" presStyleCnt="0">
        <dgm:presLayoutVars>
          <dgm:dir/>
          <dgm:animLvl val="lvl"/>
          <dgm:resizeHandles val="exact"/>
        </dgm:presLayoutVars>
      </dgm:prSet>
      <dgm:spPr/>
      <dgm:t>
        <a:bodyPr/>
        <a:lstStyle/>
        <a:p>
          <a:endParaRPr lang="en-US"/>
        </a:p>
      </dgm:t>
    </dgm:pt>
    <dgm:pt modelId="{847D78A9-1B72-F849-B612-EDC50FB343BB}" type="pres">
      <dgm:prSet presAssocID="{97BED1D5-22A7-8547-97E3-E36FA38794BB}" presName="parentLin" presStyleCnt="0"/>
      <dgm:spPr/>
    </dgm:pt>
    <dgm:pt modelId="{17831535-28C2-2A48-AC69-4551CF656E51}" type="pres">
      <dgm:prSet presAssocID="{97BED1D5-22A7-8547-97E3-E36FA38794BB}" presName="parentLeftMargin" presStyleLbl="node1" presStyleIdx="0" presStyleCnt="2"/>
      <dgm:spPr/>
      <dgm:t>
        <a:bodyPr/>
        <a:lstStyle/>
        <a:p>
          <a:endParaRPr lang="en-US"/>
        </a:p>
      </dgm:t>
    </dgm:pt>
    <dgm:pt modelId="{4737FC19-AFB2-9247-9FC1-FB1AF772D69E}" type="pres">
      <dgm:prSet presAssocID="{97BED1D5-22A7-8547-97E3-E36FA38794BB}" presName="parentText" presStyleLbl="node1" presStyleIdx="0" presStyleCnt="2">
        <dgm:presLayoutVars>
          <dgm:chMax val="0"/>
          <dgm:bulletEnabled val="1"/>
        </dgm:presLayoutVars>
      </dgm:prSet>
      <dgm:spPr/>
      <dgm:t>
        <a:bodyPr/>
        <a:lstStyle/>
        <a:p>
          <a:endParaRPr lang="en-US"/>
        </a:p>
      </dgm:t>
    </dgm:pt>
    <dgm:pt modelId="{AF808F31-4201-AF4C-897F-EE61B2E93FCD}" type="pres">
      <dgm:prSet presAssocID="{97BED1D5-22A7-8547-97E3-E36FA38794BB}" presName="negativeSpace" presStyleCnt="0"/>
      <dgm:spPr/>
    </dgm:pt>
    <dgm:pt modelId="{F099F393-5DC9-2D4C-BF92-34675DE7E08F}" type="pres">
      <dgm:prSet presAssocID="{97BED1D5-22A7-8547-97E3-E36FA38794BB}" presName="childText" presStyleLbl="conFgAcc1" presStyleIdx="0" presStyleCnt="2">
        <dgm:presLayoutVars>
          <dgm:bulletEnabled val="1"/>
        </dgm:presLayoutVars>
      </dgm:prSet>
      <dgm:spPr/>
    </dgm:pt>
    <dgm:pt modelId="{1A2F9260-3992-D348-B6D5-0A547562F000}" type="pres">
      <dgm:prSet presAssocID="{37089F6D-FD70-AB44-9231-0964C35E40E1}" presName="spaceBetweenRectangles" presStyleCnt="0"/>
      <dgm:spPr/>
    </dgm:pt>
    <dgm:pt modelId="{034FF59E-E6B6-5B47-9A5C-ED97A10A2AC4}" type="pres">
      <dgm:prSet presAssocID="{85B07A7D-C61B-5643-ACF9-9956A4782809}" presName="parentLin" presStyleCnt="0"/>
      <dgm:spPr/>
    </dgm:pt>
    <dgm:pt modelId="{F452ACDD-91FF-6147-9721-D9285BEB3BCA}" type="pres">
      <dgm:prSet presAssocID="{85B07A7D-C61B-5643-ACF9-9956A4782809}" presName="parentLeftMargin" presStyleLbl="node1" presStyleIdx="0" presStyleCnt="2"/>
      <dgm:spPr/>
      <dgm:t>
        <a:bodyPr/>
        <a:lstStyle/>
        <a:p>
          <a:endParaRPr lang="en-US"/>
        </a:p>
      </dgm:t>
    </dgm:pt>
    <dgm:pt modelId="{6A09DEE1-41F8-4C4D-91E6-90149A379628}" type="pres">
      <dgm:prSet presAssocID="{85B07A7D-C61B-5643-ACF9-9956A4782809}" presName="parentText" presStyleLbl="node1" presStyleIdx="1" presStyleCnt="2">
        <dgm:presLayoutVars>
          <dgm:chMax val="0"/>
          <dgm:bulletEnabled val="1"/>
        </dgm:presLayoutVars>
      </dgm:prSet>
      <dgm:spPr/>
      <dgm:t>
        <a:bodyPr/>
        <a:lstStyle/>
        <a:p>
          <a:endParaRPr lang="en-US"/>
        </a:p>
      </dgm:t>
    </dgm:pt>
    <dgm:pt modelId="{57A2B3A3-8F0A-AD41-8017-79C0189CF7A8}" type="pres">
      <dgm:prSet presAssocID="{85B07A7D-C61B-5643-ACF9-9956A4782809}" presName="negativeSpace" presStyleCnt="0"/>
      <dgm:spPr/>
    </dgm:pt>
    <dgm:pt modelId="{A1A92EF5-5C1A-BF4A-A6C7-9EC6E64CA99A}" type="pres">
      <dgm:prSet presAssocID="{85B07A7D-C61B-5643-ACF9-9956A4782809}" presName="childText" presStyleLbl="conFgAcc1" presStyleIdx="1" presStyleCnt="2">
        <dgm:presLayoutVars>
          <dgm:bulletEnabled val="1"/>
        </dgm:presLayoutVars>
      </dgm:prSet>
      <dgm:spPr/>
    </dgm:pt>
  </dgm:ptLst>
  <dgm:cxnLst>
    <dgm:cxn modelId="{4AFFDDC2-BB1F-CD48-86DE-809C79435E7F}" type="presOf" srcId="{85B07A7D-C61B-5643-ACF9-9956A4782809}" destId="{F452ACDD-91FF-6147-9721-D9285BEB3BCA}" srcOrd="0" destOrd="0" presId="urn:microsoft.com/office/officeart/2005/8/layout/list1"/>
    <dgm:cxn modelId="{4AAE101B-45E9-A143-8522-BA34F3364329}" type="presOf" srcId="{97BED1D5-22A7-8547-97E3-E36FA38794BB}" destId="{17831535-28C2-2A48-AC69-4551CF656E51}" srcOrd="0" destOrd="0" presId="urn:microsoft.com/office/officeart/2005/8/layout/list1"/>
    <dgm:cxn modelId="{E3CF17BD-349E-EA49-AF2D-717B175F40D9}" srcId="{2270E626-3293-6449-A3BA-53EA5EA5B754}" destId="{85B07A7D-C61B-5643-ACF9-9956A4782809}" srcOrd="1" destOrd="0" parTransId="{DC60138D-B4AE-7B46-B785-795C29DC4648}" sibTransId="{CA97A434-1420-D648-B091-0059D0BF19A3}"/>
    <dgm:cxn modelId="{F618CE96-44C2-D443-A86F-DD97B9E05E37}" srcId="{2270E626-3293-6449-A3BA-53EA5EA5B754}" destId="{97BED1D5-22A7-8547-97E3-E36FA38794BB}" srcOrd="0" destOrd="0" parTransId="{3E5D52BA-5267-9E47-B398-BE768F9FBF00}" sibTransId="{37089F6D-FD70-AB44-9231-0964C35E40E1}"/>
    <dgm:cxn modelId="{A45CBCDE-AFC7-ED4F-8DFA-1CFC46CFE39E}" type="presOf" srcId="{97BED1D5-22A7-8547-97E3-E36FA38794BB}" destId="{4737FC19-AFB2-9247-9FC1-FB1AF772D69E}" srcOrd="1" destOrd="0" presId="urn:microsoft.com/office/officeart/2005/8/layout/list1"/>
    <dgm:cxn modelId="{4D81CB3E-1AD0-2748-8BDD-7798051B29A0}" type="presOf" srcId="{85B07A7D-C61B-5643-ACF9-9956A4782809}" destId="{6A09DEE1-41F8-4C4D-91E6-90149A379628}" srcOrd="1" destOrd="0" presId="urn:microsoft.com/office/officeart/2005/8/layout/list1"/>
    <dgm:cxn modelId="{F4591D0C-10F2-324A-8D7F-7D38EF0F5086}" type="presOf" srcId="{2270E626-3293-6449-A3BA-53EA5EA5B754}" destId="{7A71E28A-467F-0748-A90E-9FE0861085B6}" srcOrd="0" destOrd="0" presId="urn:microsoft.com/office/officeart/2005/8/layout/list1"/>
    <dgm:cxn modelId="{07C767B6-1644-3248-B8A4-E89931B3F332}" type="presParOf" srcId="{7A71E28A-467F-0748-A90E-9FE0861085B6}" destId="{847D78A9-1B72-F849-B612-EDC50FB343BB}" srcOrd="0" destOrd="0" presId="urn:microsoft.com/office/officeart/2005/8/layout/list1"/>
    <dgm:cxn modelId="{84406CF1-7214-7D42-9FA5-1DB06ECA1ABB}" type="presParOf" srcId="{847D78A9-1B72-F849-B612-EDC50FB343BB}" destId="{17831535-28C2-2A48-AC69-4551CF656E51}" srcOrd="0" destOrd="0" presId="urn:microsoft.com/office/officeart/2005/8/layout/list1"/>
    <dgm:cxn modelId="{C7A58FE2-FFC2-BA4E-8DC1-1337647CD027}" type="presParOf" srcId="{847D78A9-1B72-F849-B612-EDC50FB343BB}" destId="{4737FC19-AFB2-9247-9FC1-FB1AF772D69E}" srcOrd="1" destOrd="0" presId="urn:microsoft.com/office/officeart/2005/8/layout/list1"/>
    <dgm:cxn modelId="{BEC2787E-8A88-8647-B7EF-3A641AA4AFD2}" type="presParOf" srcId="{7A71E28A-467F-0748-A90E-9FE0861085B6}" destId="{AF808F31-4201-AF4C-897F-EE61B2E93FCD}" srcOrd="1" destOrd="0" presId="urn:microsoft.com/office/officeart/2005/8/layout/list1"/>
    <dgm:cxn modelId="{C66D9A0C-ED28-7F48-8545-AF8650AF6786}" type="presParOf" srcId="{7A71E28A-467F-0748-A90E-9FE0861085B6}" destId="{F099F393-5DC9-2D4C-BF92-34675DE7E08F}" srcOrd="2" destOrd="0" presId="urn:microsoft.com/office/officeart/2005/8/layout/list1"/>
    <dgm:cxn modelId="{C8D2819A-33E3-8245-B54F-0A8560A83E8A}" type="presParOf" srcId="{7A71E28A-467F-0748-A90E-9FE0861085B6}" destId="{1A2F9260-3992-D348-B6D5-0A547562F000}" srcOrd="3" destOrd="0" presId="urn:microsoft.com/office/officeart/2005/8/layout/list1"/>
    <dgm:cxn modelId="{9E78F32B-4595-6848-80D9-C6639E293FA6}" type="presParOf" srcId="{7A71E28A-467F-0748-A90E-9FE0861085B6}" destId="{034FF59E-E6B6-5B47-9A5C-ED97A10A2AC4}" srcOrd="4" destOrd="0" presId="urn:microsoft.com/office/officeart/2005/8/layout/list1"/>
    <dgm:cxn modelId="{4D948992-4B67-0C44-9F16-6B435FF82100}" type="presParOf" srcId="{034FF59E-E6B6-5B47-9A5C-ED97A10A2AC4}" destId="{F452ACDD-91FF-6147-9721-D9285BEB3BCA}" srcOrd="0" destOrd="0" presId="urn:microsoft.com/office/officeart/2005/8/layout/list1"/>
    <dgm:cxn modelId="{ACD4FF56-8AC3-C840-A9E1-E4724CCF8731}" type="presParOf" srcId="{034FF59E-E6B6-5B47-9A5C-ED97A10A2AC4}" destId="{6A09DEE1-41F8-4C4D-91E6-90149A379628}" srcOrd="1" destOrd="0" presId="urn:microsoft.com/office/officeart/2005/8/layout/list1"/>
    <dgm:cxn modelId="{6088A1AD-532C-A84B-A815-9860C2D017DA}" type="presParOf" srcId="{7A71E28A-467F-0748-A90E-9FE0861085B6}" destId="{57A2B3A3-8F0A-AD41-8017-79C0189CF7A8}" srcOrd="5" destOrd="0" presId="urn:microsoft.com/office/officeart/2005/8/layout/list1"/>
    <dgm:cxn modelId="{CE5D498F-ADA6-FE42-818D-4E95592FE3D6}" type="presParOf" srcId="{7A71E28A-467F-0748-A90E-9FE0861085B6}" destId="{A1A92EF5-5C1A-BF4A-A6C7-9EC6E64CA99A}"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99F393-5DC9-2D4C-BF92-34675DE7E08F}">
      <dsp:nvSpPr>
        <dsp:cNvPr id="0" name=""/>
        <dsp:cNvSpPr/>
      </dsp:nvSpPr>
      <dsp:spPr>
        <a:xfrm>
          <a:off x="0" y="1470149"/>
          <a:ext cx="8786813" cy="478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737FC19-AFB2-9247-9FC1-FB1AF772D69E}">
      <dsp:nvSpPr>
        <dsp:cNvPr id="0" name=""/>
        <dsp:cNvSpPr/>
      </dsp:nvSpPr>
      <dsp:spPr>
        <a:xfrm>
          <a:off x="439340" y="1189709"/>
          <a:ext cx="6150769" cy="560880"/>
        </a:xfrm>
        <a:prstGeom prst="roundRect">
          <a:avLst/>
        </a:prstGeom>
        <a:solidFill>
          <a:schemeClr val="bg1">
            <a:lumMod val="5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2484" tIns="0" rIns="232484" bIns="0" numCol="1" spcCol="1270" anchor="ctr" anchorCtr="0">
          <a:noAutofit/>
        </a:bodyPr>
        <a:lstStyle/>
        <a:p>
          <a:pPr lvl="0" algn="l" defTabSz="844550">
            <a:lnSpc>
              <a:spcPct val="90000"/>
            </a:lnSpc>
            <a:spcBef>
              <a:spcPct val="0"/>
            </a:spcBef>
            <a:spcAft>
              <a:spcPct val="35000"/>
            </a:spcAft>
            <a:buClr>
              <a:srgbClr val="FF0000"/>
            </a:buClr>
            <a:buFont typeface="+mj-lt"/>
            <a:buAutoNum type="arabicPeriod"/>
          </a:pPr>
          <a:r>
            <a:rPr lang="vi-VN" sz="1900" b="1" kern="1200" dirty="0"/>
            <a:t>Thuyết điện li</a:t>
          </a:r>
          <a:endParaRPr lang="en-US" sz="1900" kern="1200" dirty="0"/>
        </a:p>
      </dsp:txBody>
      <dsp:txXfrm>
        <a:off x="466720" y="1217089"/>
        <a:ext cx="6096009" cy="506120"/>
      </dsp:txXfrm>
    </dsp:sp>
    <dsp:sp modelId="{A1A92EF5-5C1A-BF4A-A6C7-9EC6E64CA99A}">
      <dsp:nvSpPr>
        <dsp:cNvPr id="0" name=""/>
        <dsp:cNvSpPr/>
      </dsp:nvSpPr>
      <dsp:spPr>
        <a:xfrm>
          <a:off x="0" y="2331990"/>
          <a:ext cx="8786813" cy="478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A09DEE1-41F8-4C4D-91E6-90149A379628}">
      <dsp:nvSpPr>
        <dsp:cNvPr id="0" name=""/>
        <dsp:cNvSpPr/>
      </dsp:nvSpPr>
      <dsp:spPr>
        <a:xfrm>
          <a:off x="439340" y="2051550"/>
          <a:ext cx="6150769" cy="560880"/>
        </a:xfrm>
        <a:prstGeom prst="roundRect">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2484" tIns="0" rIns="232484" bIns="0" numCol="1" spcCol="1270" anchor="ctr" anchorCtr="0">
          <a:noAutofit/>
        </a:bodyPr>
        <a:lstStyle/>
        <a:p>
          <a:pPr lvl="0" algn="l" defTabSz="844550">
            <a:lnSpc>
              <a:spcPct val="90000"/>
            </a:lnSpc>
            <a:spcBef>
              <a:spcPct val="0"/>
            </a:spcBef>
            <a:spcAft>
              <a:spcPct val="35000"/>
            </a:spcAft>
            <a:buClr>
              <a:srgbClr val="FF0000"/>
            </a:buClr>
            <a:buFont typeface="+mj-lt"/>
            <a:buNone/>
          </a:pPr>
          <a:r>
            <a:rPr lang="en-US" sz="1900" b="1" kern="1200" dirty="0" smtClean="0">
              <a:solidFill>
                <a:srgbClr val="FF0000"/>
              </a:solidFill>
            </a:rPr>
            <a:t>2.</a:t>
          </a:r>
          <a:r>
            <a:rPr lang="vi-VN" sz="1900" b="1" kern="1200" dirty="0" smtClean="0"/>
            <a:t>Bản </a:t>
          </a:r>
          <a:r>
            <a:rPr lang="vi-VN" sz="1900" b="1" kern="1200" dirty="0"/>
            <a:t>chất của dòng điện trong chất điện phân</a:t>
          </a:r>
          <a:endParaRPr lang="en-US" sz="1900" kern="1200" dirty="0"/>
        </a:p>
      </dsp:txBody>
      <dsp:txXfrm>
        <a:off x="466720" y="2078930"/>
        <a:ext cx="6096009"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5D0BA-F9BC-49EF-8681-9E8408ECC6B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0A93642-AE49-41A4-87A0-79CAD1331D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D3E89F7-36F6-4BD5-83C6-A2DCB48000F5}"/>
              </a:ext>
            </a:extLst>
          </p:cNvPr>
          <p:cNvSpPr>
            <a:spLocks noGrp="1"/>
          </p:cNvSpPr>
          <p:nvPr>
            <p:ph type="dt" sz="half" idx="10"/>
          </p:nvPr>
        </p:nvSpPr>
        <p:spPr/>
        <p:txBody>
          <a:bodyPr/>
          <a:lstStyle/>
          <a:p>
            <a:fld id="{E673968F-4478-42B5-A6DD-7005A189FF8E}" type="datetimeFigureOut">
              <a:rPr lang="en-US" smtClean="0"/>
              <a:t>3/22/2023</a:t>
            </a:fld>
            <a:endParaRPr lang="en-US"/>
          </a:p>
        </p:txBody>
      </p:sp>
      <p:sp>
        <p:nvSpPr>
          <p:cNvPr id="5" name="Footer Placeholder 4">
            <a:extLst>
              <a:ext uri="{FF2B5EF4-FFF2-40B4-BE49-F238E27FC236}">
                <a16:creationId xmlns:a16="http://schemas.microsoft.com/office/drawing/2014/main" id="{D8DE9940-DAF8-4FB0-B68F-EF5773B704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E16641-0F45-47C4-9583-ABBB5995ACE9}"/>
              </a:ext>
            </a:extLst>
          </p:cNvPr>
          <p:cNvSpPr>
            <a:spLocks noGrp="1"/>
          </p:cNvSpPr>
          <p:nvPr>
            <p:ph type="sldNum" sz="quarter" idx="12"/>
          </p:nvPr>
        </p:nvSpPr>
        <p:spPr/>
        <p:txBody>
          <a:bodyPr/>
          <a:lstStyle/>
          <a:p>
            <a:fld id="{8C17F51A-BD40-4E41-8BB8-23B18AF09952}" type="slidenum">
              <a:rPr lang="en-US" smtClean="0"/>
              <a:t>‹#›</a:t>
            </a:fld>
            <a:endParaRPr lang="en-US"/>
          </a:p>
        </p:txBody>
      </p:sp>
    </p:spTree>
    <p:extLst>
      <p:ext uri="{BB962C8B-B14F-4D97-AF65-F5344CB8AC3E}">
        <p14:creationId xmlns:p14="http://schemas.microsoft.com/office/powerpoint/2010/main" val="1844777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0979B-25F6-4EDF-A5F3-C5E2958ACB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ACD8197-F518-4CB3-A6F3-76FCDE2EFDE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4A1CBE-C624-4D74-8156-775F96C267D1}"/>
              </a:ext>
            </a:extLst>
          </p:cNvPr>
          <p:cNvSpPr>
            <a:spLocks noGrp="1"/>
          </p:cNvSpPr>
          <p:nvPr>
            <p:ph type="dt" sz="half" idx="10"/>
          </p:nvPr>
        </p:nvSpPr>
        <p:spPr/>
        <p:txBody>
          <a:bodyPr/>
          <a:lstStyle/>
          <a:p>
            <a:fld id="{E673968F-4478-42B5-A6DD-7005A189FF8E}" type="datetimeFigureOut">
              <a:rPr lang="en-US" smtClean="0"/>
              <a:t>3/22/2023</a:t>
            </a:fld>
            <a:endParaRPr lang="en-US"/>
          </a:p>
        </p:txBody>
      </p:sp>
      <p:sp>
        <p:nvSpPr>
          <p:cNvPr id="5" name="Footer Placeholder 4">
            <a:extLst>
              <a:ext uri="{FF2B5EF4-FFF2-40B4-BE49-F238E27FC236}">
                <a16:creationId xmlns:a16="http://schemas.microsoft.com/office/drawing/2014/main" id="{C0646846-45C9-4BEA-A9F9-BD540EF542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0B5FF8-10CF-4847-AB4A-036131FB1D3D}"/>
              </a:ext>
            </a:extLst>
          </p:cNvPr>
          <p:cNvSpPr>
            <a:spLocks noGrp="1"/>
          </p:cNvSpPr>
          <p:nvPr>
            <p:ph type="sldNum" sz="quarter" idx="12"/>
          </p:nvPr>
        </p:nvSpPr>
        <p:spPr/>
        <p:txBody>
          <a:bodyPr/>
          <a:lstStyle/>
          <a:p>
            <a:fld id="{8C17F51A-BD40-4E41-8BB8-23B18AF09952}" type="slidenum">
              <a:rPr lang="en-US" smtClean="0"/>
              <a:t>‹#›</a:t>
            </a:fld>
            <a:endParaRPr lang="en-US"/>
          </a:p>
        </p:txBody>
      </p:sp>
    </p:spTree>
    <p:extLst>
      <p:ext uri="{BB962C8B-B14F-4D97-AF65-F5344CB8AC3E}">
        <p14:creationId xmlns:p14="http://schemas.microsoft.com/office/powerpoint/2010/main" val="1691917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B19DF1F-BE5B-4658-B4F9-99951C66B02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E95E1CD-55D0-477C-AA38-93E64872F5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3756A6-A781-40E4-8457-BEEFF4E152DF}"/>
              </a:ext>
            </a:extLst>
          </p:cNvPr>
          <p:cNvSpPr>
            <a:spLocks noGrp="1"/>
          </p:cNvSpPr>
          <p:nvPr>
            <p:ph type="dt" sz="half" idx="10"/>
          </p:nvPr>
        </p:nvSpPr>
        <p:spPr/>
        <p:txBody>
          <a:bodyPr/>
          <a:lstStyle/>
          <a:p>
            <a:fld id="{E673968F-4478-42B5-A6DD-7005A189FF8E}" type="datetimeFigureOut">
              <a:rPr lang="en-US" smtClean="0"/>
              <a:t>3/22/2023</a:t>
            </a:fld>
            <a:endParaRPr lang="en-US"/>
          </a:p>
        </p:txBody>
      </p:sp>
      <p:sp>
        <p:nvSpPr>
          <p:cNvPr id="5" name="Footer Placeholder 4">
            <a:extLst>
              <a:ext uri="{FF2B5EF4-FFF2-40B4-BE49-F238E27FC236}">
                <a16:creationId xmlns:a16="http://schemas.microsoft.com/office/drawing/2014/main" id="{82FD1F1F-20C8-47B2-9AA3-067005DA62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9FCBAE-BDB6-49BB-B58D-0D88591C4B65}"/>
              </a:ext>
            </a:extLst>
          </p:cNvPr>
          <p:cNvSpPr>
            <a:spLocks noGrp="1"/>
          </p:cNvSpPr>
          <p:nvPr>
            <p:ph type="sldNum" sz="quarter" idx="12"/>
          </p:nvPr>
        </p:nvSpPr>
        <p:spPr/>
        <p:txBody>
          <a:bodyPr/>
          <a:lstStyle/>
          <a:p>
            <a:fld id="{8C17F51A-BD40-4E41-8BB8-23B18AF09952}" type="slidenum">
              <a:rPr lang="en-US" smtClean="0"/>
              <a:t>‹#›</a:t>
            </a:fld>
            <a:endParaRPr lang="en-US"/>
          </a:p>
        </p:txBody>
      </p:sp>
    </p:spTree>
    <p:extLst>
      <p:ext uri="{BB962C8B-B14F-4D97-AF65-F5344CB8AC3E}">
        <p14:creationId xmlns:p14="http://schemas.microsoft.com/office/powerpoint/2010/main" val="616245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7B144-7A1B-4E36-952B-F05437321E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8E5503-D60E-4688-87B1-FC4CABFEFA0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005F55-0452-45A1-BCE6-350ABB540343}"/>
              </a:ext>
            </a:extLst>
          </p:cNvPr>
          <p:cNvSpPr>
            <a:spLocks noGrp="1"/>
          </p:cNvSpPr>
          <p:nvPr>
            <p:ph type="dt" sz="half" idx="10"/>
          </p:nvPr>
        </p:nvSpPr>
        <p:spPr/>
        <p:txBody>
          <a:bodyPr/>
          <a:lstStyle/>
          <a:p>
            <a:fld id="{E673968F-4478-42B5-A6DD-7005A189FF8E}" type="datetimeFigureOut">
              <a:rPr lang="en-US" smtClean="0"/>
              <a:t>3/22/2023</a:t>
            </a:fld>
            <a:endParaRPr lang="en-US"/>
          </a:p>
        </p:txBody>
      </p:sp>
      <p:sp>
        <p:nvSpPr>
          <p:cNvPr id="5" name="Footer Placeholder 4">
            <a:extLst>
              <a:ext uri="{FF2B5EF4-FFF2-40B4-BE49-F238E27FC236}">
                <a16:creationId xmlns:a16="http://schemas.microsoft.com/office/drawing/2014/main" id="{F5F6661D-71AF-4FD0-AD7E-8505B76F6B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D8887F-2C90-47F5-87D8-73D33A450D56}"/>
              </a:ext>
            </a:extLst>
          </p:cNvPr>
          <p:cNvSpPr>
            <a:spLocks noGrp="1"/>
          </p:cNvSpPr>
          <p:nvPr>
            <p:ph type="sldNum" sz="quarter" idx="12"/>
          </p:nvPr>
        </p:nvSpPr>
        <p:spPr/>
        <p:txBody>
          <a:bodyPr/>
          <a:lstStyle/>
          <a:p>
            <a:fld id="{8C17F51A-BD40-4E41-8BB8-23B18AF09952}" type="slidenum">
              <a:rPr lang="en-US" smtClean="0"/>
              <a:t>‹#›</a:t>
            </a:fld>
            <a:endParaRPr lang="en-US"/>
          </a:p>
        </p:txBody>
      </p:sp>
    </p:spTree>
    <p:extLst>
      <p:ext uri="{BB962C8B-B14F-4D97-AF65-F5344CB8AC3E}">
        <p14:creationId xmlns:p14="http://schemas.microsoft.com/office/powerpoint/2010/main" val="1160323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43CDA-38EF-4379-8866-76923307CD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B142D4F-7077-4171-9921-845F67704D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B3B3CF-A7BC-4E54-AE61-401296A58AA1}"/>
              </a:ext>
            </a:extLst>
          </p:cNvPr>
          <p:cNvSpPr>
            <a:spLocks noGrp="1"/>
          </p:cNvSpPr>
          <p:nvPr>
            <p:ph type="dt" sz="half" idx="10"/>
          </p:nvPr>
        </p:nvSpPr>
        <p:spPr/>
        <p:txBody>
          <a:bodyPr/>
          <a:lstStyle/>
          <a:p>
            <a:fld id="{E673968F-4478-42B5-A6DD-7005A189FF8E}" type="datetimeFigureOut">
              <a:rPr lang="en-US" smtClean="0"/>
              <a:t>3/22/2023</a:t>
            </a:fld>
            <a:endParaRPr lang="en-US"/>
          </a:p>
        </p:txBody>
      </p:sp>
      <p:sp>
        <p:nvSpPr>
          <p:cNvPr id="5" name="Footer Placeholder 4">
            <a:extLst>
              <a:ext uri="{FF2B5EF4-FFF2-40B4-BE49-F238E27FC236}">
                <a16:creationId xmlns:a16="http://schemas.microsoft.com/office/drawing/2014/main" id="{5229B79F-A983-4AEE-8B8F-3DF4716862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6DA171-B119-4166-8612-5FC0F206F46A}"/>
              </a:ext>
            </a:extLst>
          </p:cNvPr>
          <p:cNvSpPr>
            <a:spLocks noGrp="1"/>
          </p:cNvSpPr>
          <p:nvPr>
            <p:ph type="sldNum" sz="quarter" idx="12"/>
          </p:nvPr>
        </p:nvSpPr>
        <p:spPr/>
        <p:txBody>
          <a:bodyPr/>
          <a:lstStyle/>
          <a:p>
            <a:fld id="{8C17F51A-BD40-4E41-8BB8-23B18AF09952}" type="slidenum">
              <a:rPr lang="en-US" smtClean="0"/>
              <a:t>‹#›</a:t>
            </a:fld>
            <a:endParaRPr lang="en-US"/>
          </a:p>
        </p:txBody>
      </p:sp>
    </p:spTree>
    <p:extLst>
      <p:ext uri="{BB962C8B-B14F-4D97-AF65-F5344CB8AC3E}">
        <p14:creationId xmlns:p14="http://schemas.microsoft.com/office/powerpoint/2010/main" val="1732439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99016-9E48-4672-AB1D-F25DB95F9A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E3B05F-89C4-479A-9452-674BEF4C18C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F3216B3-184D-4ADE-B192-F9EE5234F34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31D624F-AFB8-469B-9177-550B224CDE36}"/>
              </a:ext>
            </a:extLst>
          </p:cNvPr>
          <p:cNvSpPr>
            <a:spLocks noGrp="1"/>
          </p:cNvSpPr>
          <p:nvPr>
            <p:ph type="dt" sz="half" idx="10"/>
          </p:nvPr>
        </p:nvSpPr>
        <p:spPr/>
        <p:txBody>
          <a:bodyPr/>
          <a:lstStyle/>
          <a:p>
            <a:fld id="{E673968F-4478-42B5-A6DD-7005A189FF8E}" type="datetimeFigureOut">
              <a:rPr lang="en-US" smtClean="0"/>
              <a:t>3/22/2023</a:t>
            </a:fld>
            <a:endParaRPr lang="en-US"/>
          </a:p>
        </p:txBody>
      </p:sp>
      <p:sp>
        <p:nvSpPr>
          <p:cNvPr id="6" name="Footer Placeholder 5">
            <a:extLst>
              <a:ext uri="{FF2B5EF4-FFF2-40B4-BE49-F238E27FC236}">
                <a16:creationId xmlns:a16="http://schemas.microsoft.com/office/drawing/2014/main" id="{27569A52-85E9-4799-8BB0-504D03DE85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B3985F-4395-4727-A437-2B60EC7BA8CC}"/>
              </a:ext>
            </a:extLst>
          </p:cNvPr>
          <p:cNvSpPr>
            <a:spLocks noGrp="1"/>
          </p:cNvSpPr>
          <p:nvPr>
            <p:ph type="sldNum" sz="quarter" idx="12"/>
          </p:nvPr>
        </p:nvSpPr>
        <p:spPr/>
        <p:txBody>
          <a:bodyPr/>
          <a:lstStyle/>
          <a:p>
            <a:fld id="{8C17F51A-BD40-4E41-8BB8-23B18AF09952}" type="slidenum">
              <a:rPr lang="en-US" smtClean="0"/>
              <a:t>‹#›</a:t>
            </a:fld>
            <a:endParaRPr lang="en-US"/>
          </a:p>
        </p:txBody>
      </p:sp>
    </p:spTree>
    <p:extLst>
      <p:ext uri="{BB962C8B-B14F-4D97-AF65-F5344CB8AC3E}">
        <p14:creationId xmlns:p14="http://schemas.microsoft.com/office/powerpoint/2010/main" val="2498005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140EE-5B51-405E-8A39-82E772271C5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2E459BF-1B9E-4247-865E-64A6C17C23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C93665B-984D-4919-B387-1903CAEFB64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7D8B1B2-E07E-44B9-8C58-B0CDAA377D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B677CDA-B222-449D-A37E-62B7BE02251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EA18A18-65D0-4B13-B8A9-E839C93DEEAC}"/>
              </a:ext>
            </a:extLst>
          </p:cNvPr>
          <p:cNvSpPr>
            <a:spLocks noGrp="1"/>
          </p:cNvSpPr>
          <p:nvPr>
            <p:ph type="dt" sz="half" idx="10"/>
          </p:nvPr>
        </p:nvSpPr>
        <p:spPr/>
        <p:txBody>
          <a:bodyPr/>
          <a:lstStyle/>
          <a:p>
            <a:fld id="{E673968F-4478-42B5-A6DD-7005A189FF8E}" type="datetimeFigureOut">
              <a:rPr lang="en-US" smtClean="0"/>
              <a:t>3/22/2023</a:t>
            </a:fld>
            <a:endParaRPr lang="en-US"/>
          </a:p>
        </p:txBody>
      </p:sp>
      <p:sp>
        <p:nvSpPr>
          <p:cNvPr id="8" name="Footer Placeholder 7">
            <a:extLst>
              <a:ext uri="{FF2B5EF4-FFF2-40B4-BE49-F238E27FC236}">
                <a16:creationId xmlns:a16="http://schemas.microsoft.com/office/drawing/2014/main" id="{7E2112D0-F9AA-4DEB-A919-208E0B024F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1350187-F421-40FB-999E-7318D326007A}"/>
              </a:ext>
            </a:extLst>
          </p:cNvPr>
          <p:cNvSpPr>
            <a:spLocks noGrp="1"/>
          </p:cNvSpPr>
          <p:nvPr>
            <p:ph type="sldNum" sz="quarter" idx="12"/>
          </p:nvPr>
        </p:nvSpPr>
        <p:spPr/>
        <p:txBody>
          <a:bodyPr/>
          <a:lstStyle/>
          <a:p>
            <a:fld id="{8C17F51A-BD40-4E41-8BB8-23B18AF09952}" type="slidenum">
              <a:rPr lang="en-US" smtClean="0"/>
              <a:t>‹#›</a:t>
            </a:fld>
            <a:endParaRPr lang="en-US"/>
          </a:p>
        </p:txBody>
      </p:sp>
    </p:spTree>
    <p:extLst>
      <p:ext uri="{BB962C8B-B14F-4D97-AF65-F5344CB8AC3E}">
        <p14:creationId xmlns:p14="http://schemas.microsoft.com/office/powerpoint/2010/main" val="1557449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4DA78-4370-4F2B-8AA6-B29CB73AC8F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84D7280-1879-42D3-B33A-6BE711258BB1}"/>
              </a:ext>
            </a:extLst>
          </p:cNvPr>
          <p:cNvSpPr>
            <a:spLocks noGrp="1"/>
          </p:cNvSpPr>
          <p:nvPr>
            <p:ph type="dt" sz="half" idx="10"/>
          </p:nvPr>
        </p:nvSpPr>
        <p:spPr/>
        <p:txBody>
          <a:bodyPr/>
          <a:lstStyle/>
          <a:p>
            <a:fld id="{E673968F-4478-42B5-A6DD-7005A189FF8E}" type="datetimeFigureOut">
              <a:rPr lang="en-US" smtClean="0"/>
              <a:t>3/22/2023</a:t>
            </a:fld>
            <a:endParaRPr lang="en-US"/>
          </a:p>
        </p:txBody>
      </p:sp>
      <p:sp>
        <p:nvSpPr>
          <p:cNvPr id="4" name="Footer Placeholder 3">
            <a:extLst>
              <a:ext uri="{FF2B5EF4-FFF2-40B4-BE49-F238E27FC236}">
                <a16:creationId xmlns:a16="http://schemas.microsoft.com/office/drawing/2014/main" id="{AB75E6BD-C279-428B-95E3-204AC83BF1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7DBA5D-EEEC-4C76-B28E-87E5642290A2}"/>
              </a:ext>
            </a:extLst>
          </p:cNvPr>
          <p:cNvSpPr>
            <a:spLocks noGrp="1"/>
          </p:cNvSpPr>
          <p:nvPr>
            <p:ph type="sldNum" sz="quarter" idx="12"/>
          </p:nvPr>
        </p:nvSpPr>
        <p:spPr/>
        <p:txBody>
          <a:bodyPr/>
          <a:lstStyle/>
          <a:p>
            <a:fld id="{8C17F51A-BD40-4E41-8BB8-23B18AF09952}" type="slidenum">
              <a:rPr lang="en-US" smtClean="0"/>
              <a:t>‹#›</a:t>
            </a:fld>
            <a:endParaRPr lang="en-US"/>
          </a:p>
        </p:txBody>
      </p:sp>
    </p:spTree>
    <p:extLst>
      <p:ext uri="{BB962C8B-B14F-4D97-AF65-F5344CB8AC3E}">
        <p14:creationId xmlns:p14="http://schemas.microsoft.com/office/powerpoint/2010/main" val="2816241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B8CDF-E8A6-487D-8133-FC1E70B385D7}"/>
              </a:ext>
            </a:extLst>
          </p:cNvPr>
          <p:cNvSpPr>
            <a:spLocks noGrp="1"/>
          </p:cNvSpPr>
          <p:nvPr>
            <p:ph type="dt" sz="half" idx="10"/>
          </p:nvPr>
        </p:nvSpPr>
        <p:spPr/>
        <p:txBody>
          <a:bodyPr/>
          <a:lstStyle/>
          <a:p>
            <a:fld id="{E673968F-4478-42B5-A6DD-7005A189FF8E}" type="datetimeFigureOut">
              <a:rPr lang="en-US" smtClean="0"/>
              <a:t>3/22/2023</a:t>
            </a:fld>
            <a:endParaRPr lang="en-US"/>
          </a:p>
        </p:txBody>
      </p:sp>
      <p:sp>
        <p:nvSpPr>
          <p:cNvPr id="3" name="Footer Placeholder 2">
            <a:extLst>
              <a:ext uri="{FF2B5EF4-FFF2-40B4-BE49-F238E27FC236}">
                <a16:creationId xmlns:a16="http://schemas.microsoft.com/office/drawing/2014/main" id="{CB02FEE2-9CAB-4406-9F25-3F3D8C7EA81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4953415-2E4C-4B2A-91B6-C2B265AB7743}"/>
              </a:ext>
            </a:extLst>
          </p:cNvPr>
          <p:cNvSpPr>
            <a:spLocks noGrp="1"/>
          </p:cNvSpPr>
          <p:nvPr>
            <p:ph type="sldNum" sz="quarter" idx="12"/>
          </p:nvPr>
        </p:nvSpPr>
        <p:spPr/>
        <p:txBody>
          <a:bodyPr/>
          <a:lstStyle/>
          <a:p>
            <a:fld id="{8C17F51A-BD40-4E41-8BB8-23B18AF09952}" type="slidenum">
              <a:rPr lang="en-US" smtClean="0"/>
              <a:t>‹#›</a:t>
            </a:fld>
            <a:endParaRPr lang="en-US"/>
          </a:p>
        </p:txBody>
      </p:sp>
    </p:spTree>
    <p:extLst>
      <p:ext uri="{BB962C8B-B14F-4D97-AF65-F5344CB8AC3E}">
        <p14:creationId xmlns:p14="http://schemas.microsoft.com/office/powerpoint/2010/main" val="1409826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04C9F-6241-4BB8-9902-2BAFE80175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BC279B2-FDBC-49DF-906C-D0641A085F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4B51F3F-8532-4AC7-B9F6-40E22264F4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32C75D-3F8C-4BEC-8F1C-281B44243972}"/>
              </a:ext>
            </a:extLst>
          </p:cNvPr>
          <p:cNvSpPr>
            <a:spLocks noGrp="1"/>
          </p:cNvSpPr>
          <p:nvPr>
            <p:ph type="dt" sz="half" idx="10"/>
          </p:nvPr>
        </p:nvSpPr>
        <p:spPr/>
        <p:txBody>
          <a:bodyPr/>
          <a:lstStyle/>
          <a:p>
            <a:fld id="{E673968F-4478-42B5-A6DD-7005A189FF8E}" type="datetimeFigureOut">
              <a:rPr lang="en-US" smtClean="0"/>
              <a:t>3/22/2023</a:t>
            </a:fld>
            <a:endParaRPr lang="en-US"/>
          </a:p>
        </p:txBody>
      </p:sp>
      <p:sp>
        <p:nvSpPr>
          <p:cNvPr id="6" name="Footer Placeholder 5">
            <a:extLst>
              <a:ext uri="{FF2B5EF4-FFF2-40B4-BE49-F238E27FC236}">
                <a16:creationId xmlns:a16="http://schemas.microsoft.com/office/drawing/2014/main" id="{B10074C6-2C59-40C4-90A4-1852EDC3F9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F74142-A01B-4513-9587-094ABC595FA0}"/>
              </a:ext>
            </a:extLst>
          </p:cNvPr>
          <p:cNvSpPr>
            <a:spLocks noGrp="1"/>
          </p:cNvSpPr>
          <p:nvPr>
            <p:ph type="sldNum" sz="quarter" idx="12"/>
          </p:nvPr>
        </p:nvSpPr>
        <p:spPr/>
        <p:txBody>
          <a:bodyPr/>
          <a:lstStyle/>
          <a:p>
            <a:fld id="{8C17F51A-BD40-4E41-8BB8-23B18AF09952}" type="slidenum">
              <a:rPr lang="en-US" smtClean="0"/>
              <a:t>‹#›</a:t>
            </a:fld>
            <a:endParaRPr lang="en-US"/>
          </a:p>
        </p:txBody>
      </p:sp>
    </p:spTree>
    <p:extLst>
      <p:ext uri="{BB962C8B-B14F-4D97-AF65-F5344CB8AC3E}">
        <p14:creationId xmlns:p14="http://schemas.microsoft.com/office/powerpoint/2010/main" val="3985598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F0615-E350-4F27-8983-A7B2171BD2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5E50E97-E5F4-4A96-9F89-A2AB2C5F4E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D58B9D6-6807-4EC9-9735-8B00DBCBE7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F92E28-6199-4FEC-A2F7-88C382D1FB67}"/>
              </a:ext>
            </a:extLst>
          </p:cNvPr>
          <p:cNvSpPr>
            <a:spLocks noGrp="1"/>
          </p:cNvSpPr>
          <p:nvPr>
            <p:ph type="dt" sz="half" idx="10"/>
          </p:nvPr>
        </p:nvSpPr>
        <p:spPr/>
        <p:txBody>
          <a:bodyPr/>
          <a:lstStyle/>
          <a:p>
            <a:fld id="{E673968F-4478-42B5-A6DD-7005A189FF8E}" type="datetimeFigureOut">
              <a:rPr lang="en-US" smtClean="0"/>
              <a:t>3/22/2023</a:t>
            </a:fld>
            <a:endParaRPr lang="en-US"/>
          </a:p>
        </p:txBody>
      </p:sp>
      <p:sp>
        <p:nvSpPr>
          <p:cNvPr id="6" name="Footer Placeholder 5">
            <a:extLst>
              <a:ext uri="{FF2B5EF4-FFF2-40B4-BE49-F238E27FC236}">
                <a16:creationId xmlns:a16="http://schemas.microsoft.com/office/drawing/2014/main" id="{9A0074E1-C004-4599-8C0D-A916BAF1A2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10F011-E670-4387-B566-22B1F473CB6E}"/>
              </a:ext>
            </a:extLst>
          </p:cNvPr>
          <p:cNvSpPr>
            <a:spLocks noGrp="1"/>
          </p:cNvSpPr>
          <p:nvPr>
            <p:ph type="sldNum" sz="quarter" idx="12"/>
          </p:nvPr>
        </p:nvSpPr>
        <p:spPr/>
        <p:txBody>
          <a:bodyPr/>
          <a:lstStyle/>
          <a:p>
            <a:fld id="{8C17F51A-BD40-4E41-8BB8-23B18AF09952}" type="slidenum">
              <a:rPr lang="en-US" smtClean="0"/>
              <a:t>‹#›</a:t>
            </a:fld>
            <a:endParaRPr lang="en-US"/>
          </a:p>
        </p:txBody>
      </p:sp>
    </p:spTree>
    <p:extLst>
      <p:ext uri="{BB962C8B-B14F-4D97-AF65-F5344CB8AC3E}">
        <p14:creationId xmlns:p14="http://schemas.microsoft.com/office/powerpoint/2010/main" val="3536702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8A0466-36FA-49CA-AC8E-D422781948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BFE5E5D-3201-4E8C-B242-9CDF89ED7F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1BA5C1-F056-4B28-BA21-46EC90F24E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73968F-4478-42B5-A6DD-7005A189FF8E}" type="datetimeFigureOut">
              <a:rPr lang="en-US" smtClean="0"/>
              <a:t>3/22/2023</a:t>
            </a:fld>
            <a:endParaRPr lang="en-US"/>
          </a:p>
        </p:txBody>
      </p:sp>
      <p:sp>
        <p:nvSpPr>
          <p:cNvPr id="5" name="Footer Placeholder 4">
            <a:extLst>
              <a:ext uri="{FF2B5EF4-FFF2-40B4-BE49-F238E27FC236}">
                <a16:creationId xmlns:a16="http://schemas.microsoft.com/office/drawing/2014/main" id="{A7821EE1-098F-459D-8AD3-D3593963DB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8634777-6473-41A0-884D-D74C9788FA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17F51A-BD40-4E41-8BB8-23B18AF09952}" type="slidenum">
              <a:rPr lang="en-US" smtClean="0"/>
              <a:t>‹#›</a:t>
            </a:fld>
            <a:endParaRPr lang="en-US"/>
          </a:p>
        </p:txBody>
      </p:sp>
    </p:spTree>
    <p:extLst>
      <p:ext uri="{BB962C8B-B14F-4D97-AF65-F5344CB8AC3E}">
        <p14:creationId xmlns:p14="http://schemas.microsoft.com/office/powerpoint/2010/main" val="482040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60A62-0027-7246-9FE9-891EB1C5A393}"/>
              </a:ext>
            </a:extLst>
          </p:cNvPr>
          <p:cNvSpPr>
            <a:spLocks noGrp="1"/>
          </p:cNvSpPr>
          <p:nvPr>
            <p:ph type="title"/>
          </p:nvPr>
        </p:nvSpPr>
        <p:spPr>
          <a:xfrm>
            <a:off x="1159142" y="2590006"/>
            <a:ext cx="10515600" cy="1325563"/>
          </a:xfrm>
        </p:spPr>
        <p:txBody>
          <a:bodyPr>
            <a:normAutofit fontScale="90000"/>
          </a:bodyPr>
          <a:lstStyle/>
          <a:p>
            <a:pPr algn="ctr"/>
            <a:r>
              <a:rPr lang="en-US" sz="6000" b="1" dirty="0">
                <a:solidFill>
                  <a:srgbClr val="002060"/>
                </a:solidFill>
                <a:latin typeface="Times New Roman" panose="02020603050405020304" pitchFamily="18" charset="0"/>
                <a:cs typeface="Times New Roman" panose="02020603050405020304" pitchFamily="18" charset="0"/>
              </a:rPr>
              <a:t>BÀI 14: DÒNG ĐIỆN TRONG </a:t>
            </a:r>
            <a:br>
              <a:rPr lang="en-US" sz="6000" b="1" dirty="0">
                <a:solidFill>
                  <a:srgbClr val="002060"/>
                </a:solidFill>
                <a:latin typeface="Times New Roman" panose="02020603050405020304" pitchFamily="18" charset="0"/>
                <a:cs typeface="Times New Roman" panose="02020603050405020304" pitchFamily="18" charset="0"/>
              </a:rPr>
            </a:br>
            <a:r>
              <a:rPr lang="en-US" sz="6000" b="1" dirty="0">
                <a:solidFill>
                  <a:srgbClr val="002060"/>
                </a:solidFill>
                <a:latin typeface="Times New Roman" panose="02020603050405020304" pitchFamily="18" charset="0"/>
                <a:cs typeface="Times New Roman" panose="02020603050405020304" pitchFamily="18" charset="0"/>
              </a:rPr>
              <a:t> ĐIỆN PHÂN</a:t>
            </a:r>
            <a:r>
              <a:rPr lang="en-US" b="1" dirty="0">
                <a:solidFill>
                  <a:srgbClr val="002060"/>
                </a:solidFill>
                <a:latin typeface="Times New Roman" panose="02020603050405020304" pitchFamily="18" charset="0"/>
                <a:cs typeface="Times New Roman" panose="02020603050405020304" pitchFamily="18" charset="0"/>
              </a:rPr>
              <a:t/>
            </a:r>
            <a:br>
              <a:rPr lang="en-US" b="1" dirty="0">
                <a:solidFill>
                  <a:srgbClr val="002060"/>
                </a:solidFill>
                <a:latin typeface="Times New Roman" panose="02020603050405020304" pitchFamily="18" charset="0"/>
                <a:cs typeface="Times New Roman" panose="02020603050405020304" pitchFamily="18" charset="0"/>
              </a:rPr>
            </a:br>
            <a:endParaRPr lang="en-VN" dirty="0"/>
          </a:p>
        </p:txBody>
      </p:sp>
      <p:pic>
        <p:nvPicPr>
          <p:cNvPr id="1028" name="Picture 4" descr="GIF effects brille charmant - animated GIF on GIFER - by Mezizahn">
            <a:extLst>
              <a:ext uri="{FF2B5EF4-FFF2-40B4-BE49-F238E27FC236}">
                <a16:creationId xmlns:a16="http://schemas.microsoft.com/office/drawing/2014/main" id="{3BFF08CE-683A-504F-BCEC-DC03E79D14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125" y="4300537"/>
            <a:ext cx="2511360" cy="263386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GIF effects brille charmant - animated GIF on GIFER - by Mezizahn">
            <a:extLst>
              <a:ext uri="{FF2B5EF4-FFF2-40B4-BE49-F238E27FC236}">
                <a16:creationId xmlns:a16="http://schemas.microsoft.com/office/drawing/2014/main" id="{DBA0EBF1-9DC0-7743-96CB-2491952EF3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50542" y="4095749"/>
            <a:ext cx="3124200" cy="260985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GIF effects brille charmant - animated GIF on GIFER - by Mezizahn">
            <a:extLst>
              <a:ext uri="{FF2B5EF4-FFF2-40B4-BE49-F238E27FC236}">
                <a16:creationId xmlns:a16="http://schemas.microsoft.com/office/drawing/2014/main" id="{EFB28E9E-D2CE-2A45-B264-F532CD2865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89567" y="-200025"/>
            <a:ext cx="3124200" cy="32766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GIF effects brille charmant - animated GIF on GIFER - by Mezizahn">
            <a:extLst>
              <a:ext uri="{FF2B5EF4-FFF2-40B4-BE49-F238E27FC236}">
                <a16:creationId xmlns:a16="http://schemas.microsoft.com/office/drawing/2014/main" id="{0E2EA04C-A3C4-4749-AA53-1B33DA3E84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2518" y="0"/>
            <a:ext cx="3124200" cy="3276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42386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t="-13000" r="-10000"/>
          </a:stretch>
        </a:blip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23055C2-03BA-47A9-96A5-8E71CF086829}"/>
              </a:ext>
            </a:extLst>
          </p:cNvPr>
          <p:cNvSpPr/>
          <p:nvPr/>
        </p:nvSpPr>
        <p:spPr>
          <a:xfrm>
            <a:off x="-1" y="-1"/>
            <a:ext cx="12192001" cy="701749"/>
          </a:xfrm>
          <a:prstGeom prst="rect">
            <a:avLst/>
          </a:prstGeom>
          <a:solidFill>
            <a:schemeClr val="bg2">
              <a:lumMod val="9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rgbClr val="FF0000"/>
                </a:solidFill>
                <a:latin typeface="Times New Roman" panose="02020603050405020304" pitchFamily="18" charset="0"/>
                <a:cs typeface="Times New Roman" panose="02020603050405020304" pitchFamily="18" charset="0"/>
              </a:rPr>
              <a:t>BÀI</a:t>
            </a:r>
            <a:r>
              <a:rPr lang="en-US" sz="3200" b="1" dirty="0">
                <a:solidFill>
                  <a:srgbClr val="FF0000"/>
                </a:solidFill>
                <a:latin typeface="Times New Roman" panose="02020603050405020304" pitchFamily="18" charset="0"/>
                <a:cs typeface="Times New Roman" panose="02020603050405020304" pitchFamily="18" charset="0"/>
              </a:rPr>
              <a:t> 14: </a:t>
            </a:r>
            <a:r>
              <a:rPr lang="en-US" sz="3200" b="1" dirty="0" err="1">
                <a:solidFill>
                  <a:srgbClr val="FF0000"/>
                </a:solidFill>
                <a:latin typeface="Times New Roman" panose="02020603050405020304" pitchFamily="18" charset="0"/>
                <a:cs typeface="Times New Roman" panose="02020603050405020304" pitchFamily="18" charset="0"/>
              </a:rPr>
              <a:t>DÒNG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ĐIỆN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TRONG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CHẤT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ĐIỆN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PHÂN</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AEDDEF94-E726-434A-964C-FE8DD5118D0F}"/>
              </a:ext>
            </a:extLst>
          </p:cNvPr>
          <p:cNvSpPr txBox="1"/>
          <p:nvPr/>
        </p:nvSpPr>
        <p:spPr>
          <a:xfrm>
            <a:off x="350875" y="791013"/>
            <a:ext cx="10377376" cy="52322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II. </a:t>
            </a:r>
            <a:r>
              <a:rPr lang="en-US" sz="2800" b="1" dirty="0" err="1">
                <a:latin typeface="Times New Roman" panose="02020603050405020304" pitchFamily="18" charset="0"/>
                <a:cs typeface="Times New Roman" panose="02020603050405020304" pitchFamily="18" charset="0"/>
              </a:rPr>
              <a:t>BẢN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CHẤT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DÒNG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ĐIỆN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TRONG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CHẤT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ĐIỆN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PHÂN</a:t>
            </a:r>
            <a:endParaRPr lang="en-US" sz="2800" b="1" dirty="0">
              <a:latin typeface="Times New Roman" panose="02020603050405020304" pitchFamily="18" charset="0"/>
              <a:cs typeface="Times New Roman" panose="02020603050405020304" pitchFamily="18" charset="0"/>
            </a:endParaRPr>
          </a:p>
        </p:txBody>
      </p:sp>
      <p:sp>
        <p:nvSpPr>
          <p:cNvPr id="88" name="TextBox 87">
            <a:extLst>
              <a:ext uri="{FF2B5EF4-FFF2-40B4-BE49-F238E27FC236}">
                <a16:creationId xmlns:a16="http://schemas.microsoft.com/office/drawing/2014/main" id="{1DE18E0F-E4D1-465F-B10F-ADB2CE4F9542}"/>
              </a:ext>
            </a:extLst>
          </p:cNvPr>
          <p:cNvSpPr txBox="1"/>
          <p:nvPr/>
        </p:nvSpPr>
        <p:spPr>
          <a:xfrm>
            <a:off x="641495" y="1246432"/>
            <a:ext cx="3487479" cy="52322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1. </a:t>
            </a:r>
            <a:r>
              <a:rPr lang="en-US" sz="2800" b="1" dirty="0" err="1">
                <a:latin typeface="Times New Roman" panose="02020603050405020304" pitchFamily="18" charset="0"/>
                <a:cs typeface="Times New Roman" panose="02020603050405020304" pitchFamily="18" charset="0"/>
              </a:rPr>
              <a:t>Thí</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nghiệm</a:t>
            </a:r>
            <a:r>
              <a:rPr lang="en-US" sz="2800" b="1" dirty="0">
                <a:latin typeface="Times New Roman" panose="02020603050405020304" pitchFamily="18" charset="0"/>
                <a:cs typeface="Times New Roman" panose="02020603050405020304" pitchFamily="18" charset="0"/>
              </a:rPr>
              <a:t> </a:t>
            </a:r>
          </a:p>
        </p:txBody>
      </p:sp>
      <p:sp>
        <p:nvSpPr>
          <p:cNvPr id="89" name="TextBox 88">
            <a:extLst>
              <a:ext uri="{FF2B5EF4-FFF2-40B4-BE49-F238E27FC236}">
                <a16:creationId xmlns:a16="http://schemas.microsoft.com/office/drawing/2014/main" id="{3B67675B-7795-4444-B79E-2AD3C9B2A2BF}"/>
              </a:ext>
            </a:extLst>
          </p:cNvPr>
          <p:cNvSpPr txBox="1"/>
          <p:nvPr/>
        </p:nvSpPr>
        <p:spPr>
          <a:xfrm>
            <a:off x="641494" y="1701851"/>
            <a:ext cx="3487479" cy="52322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2. </a:t>
            </a:r>
            <a:r>
              <a:rPr lang="en-US" sz="2800" b="1" dirty="0" err="1">
                <a:latin typeface="Times New Roman" panose="02020603050405020304" pitchFamily="18" charset="0"/>
                <a:cs typeface="Times New Roman" panose="02020603050405020304" pitchFamily="18" charset="0"/>
              </a:rPr>
              <a:t>Kết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luận</a:t>
            </a:r>
            <a:endParaRPr lang="en-US" sz="2800" b="1"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FCC80002-E216-4080-8D30-B540A7E5B98F}"/>
              </a:ext>
            </a:extLst>
          </p:cNvPr>
          <p:cNvSpPr txBox="1"/>
          <p:nvPr/>
        </p:nvSpPr>
        <p:spPr>
          <a:xfrm>
            <a:off x="641493" y="2225071"/>
            <a:ext cx="10909013" cy="3539430"/>
          </a:xfrm>
          <a:prstGeom prst="rect">
            <a:avLst/>
          </a:prstGeom>
          <a:noFill/>
        </p:spPr>
        <p:txBody>
          <a:bodyPr wrap="square" rtlCol="0">
            <a:spAutoFit/>
          </a:bodyPr>
          <a:lstStyle/>
          <a:p>
            <a:pPr marL="457200" indent="-457200">
              <a:buFont typeface="Wingdings" panose="05000000000000000000" pitchFamily="2" charset="2"/>
              <a:buChar char="@"/>
            </a:pPr>
            <a:r>
              <a:rPr lang="en-US" sz="2800" i="1" dirty="0" err="1">
                <a:latin typeface="Times New Roman" panose="02020603050405020304" pitchFamily="18" charset="0"/>
                <a:cs typeface="Times New Roman" panose="02020603050405020304" pitchFamily="18" charset="0"/>
              </a:rPr>
              <a:t>Chất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điện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phân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dẫn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điện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kém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hơn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kim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loại</a:t>
            </a:r>
            <a:r>
              <a:rPr lang="en-US" sz="2800" i="1" dirty="0">
                <a:latin typeface="Times New Roman" panose="02020603050405020304" pitchFamily="18" charset="0"/>
                <a:cs typeface="Times New Roman" panose="02020603050405020304" pitchFamily="18" charset="0"/>
              </a:rPr>
              <a:t>:</a:t>
            </a:r>
          </a:p>
          <a:p>
            <a:pPr marL="914400" lvl="1" indent="-457200">
              <a:buFont typeface="Courier New" panose="02070309020205020404" pitchFamily="49" charset="0"/>
              <a:buChar char="o"/>
            </a:pPr>
            <a:r>
              <a:rPr lang="en-US" sz="2800" i="1" dirty="0" err="1">
                <a:latin typeface="Times New Roman" panose="02020603050405020304" pitchFamily="18" charset="0"/>
                <a:cs typeface="Times New Roman" panose="02020603050405020304" pitchFamily="18" charset="0"/>
              </a:rPr>
              <a:t>Mật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độ</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các</a:t>
            </a:r>
            <a:r>
              <a:rPr lang="en-US" sz="2800" i="1" dirty="0">
                <a:latin typeface="Times New Roman" panose="02020603050405020304" pitchFamily="18" charset="0"/>
                <a:cs typeface="Times New Roman" panose="02020603050405020304" pitchFamily="18" charset="0"/>
              </a:rPr>
              <a:t> electron </a:t>
            </a:r>
            <a:r>
              <a:rPr lang="en-US" sz="2800" i="1" dirty="0" err="1">
                <a:latin typeface="Times New Roman" panose="02020603050405020304" pitchFamily="18" charset="0"/>
                <a:cs typeface="Times New Roman" panose="02020603050405020304" pitchFamily="18" charset="0"/>
              </a:rPr>
              <a:t>tự</a:t>
            </a:r>
            <a:r>
              <a:rPr lang="en-US" sz="2800" i="1" dirty="0">
                <a:latin typeface="Times New Roman" panose="02020603050405020304" pitchFamily="18" charset="0"/>
                <a:cs typeface="Times New Roman" panose="02020603050405020304" pitchFamily="18" charset="0"/>
              </a:rPr>
              <a:t> do </a:t>
            </a:r>
            <a:r>
              <a:rPr lang="en-US" sz="2800" i="1" dirty="0" err="1">
                <a:latin typeface="Times New Roman" panose="02020603050405020304" pitchFamily="18" charset="0"/>
                <a:cs typeface="Times New Roman" panose="02020603050405020304" pitchFamily="18" charset="0"/>
              </a:rPr>
              <a:t>trong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kim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loại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lớn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hơn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mật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độ</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các</a:t>
            </a:r>
            <a:r>
              <a:rPr lang="en-US" sz="2800" i="1" dirty="0">
                <a:latin typeface="Times New Roman" panose="02020603050405020304" pitchFamily="18" charset="0"/>
                <a:cs typeface="Times New Roman" panose="02020603050405020304" pitchFamily="18" charset="0"/>
              </a:rPr>
              <a:t> ion </a:t>
            </a:r>
            <a:r>
              <a:rPr lang="en-US" sz="2800" i="1" dirty="0" err="1">
                <a:latin typeface="Times New Roman" panose="02020603050405020304" pitchFamily="18" charset="0"/>
                <a:cs typeface="Times New Roman" panose="02020603050405020304" pitchFamily="18" charset="0"/>
              </a:rPr>
              <a:t>trong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chất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điện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phân</a:t>
            </a:r>
            <a:r>
              <a:rPr lang="en-US" sz="2800" i="1" dirty="0">
                <a:latin typeface="Times New Roman" panose="02020603050405020304" pitchFamily="18" charset="0"/>
                <a:cs typeface="Times New Roman" panose="02020603050405020304" pitchFamily="18" charset="0"/>
              </a:rPr>
              <a:t>.</a:t>
            </a:r>
          </a:p>
          <a:p>
            <a:pPr marL="914400" lvl="1" indent="-457200">
              <a:buFont typeface="Courier New" panose="02070309020205020404" pitchFamily="49" charset="0"/>
              <a:buChar char="o"/>
            </a:pPr>
            <a:r>
              <a:rPr lang="en-US" sz="2800" i="1" dirty="0" err="1">
                <a:latin typeface="Times New Roman" panose="02020603050405020304" pitchFamily="18" charset="0"/>
                <a:cs typeface="Times New Roman" panose="02020603050405020304" pitchFamily="18" charset="0"/>
              </a:rPr>
              <a:t>Khối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lượng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kích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thước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của</a:t>
            </a:r>
            <a:r>
              <a:rPr lang="en-US" sz="2800" i="1" dirty="0">
                <a:latin typeface="Times New Roman" panose="02020603050405020304" pitchFamily="18" charset="0"/>
                <a:cs typeface="Times New Roman" panose="02020603050405020304" pitchFamily="18" charset="0"/>
              </a:rPr>
              <a:t> ion </a:t>
            </a:r>
            <a:r>
              <a:rPr lang="en-US" sz="2800" i="1" dirty="0" err="1">
                <a:latin typeface="Times New Roman" panose="02020603050405020304" pitchFamily="18" charset="0"/>
                <a:cs typeface="Times New Roman" panose="02020603050405020304" pitchFamily="18" charset="0"/>
              </a:rPr>
              <a:t>lớn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hơn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khối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lượng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kích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thước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của</a:t>
            </a:r>
            <a:r>
              <a:rPr lang="en-US" sz="2800" i="1" dirty="0">
                <a:latin typeface="Times New Roman" panose="02020603050405020304" pitchFamily="18" charset="0"/>
                <a:cs typeface="Times New Roman" panose="02020603050405020304" pitchFamily="18" charset="0"/>
              </a:rPr>
              <a:t> electron </a:t>
            </a:r>
            <a:r>
              <a:rPr lang="en-US" sz="2800" i="1" dirty="0">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a:latin typeface="Times New Roman" panose="02020603050405020304" pitchFamily="18" charset="0"/>
                <a:cs typeface="Times New Roman" panose="02020603050405020304" pitchFamily="18" charset="0"/>
                <a:sym typeface="Wingdings" panose="05000000000000000000" pitchFamily="2" charset="2"/>
              </a:rPr>
              <a:t>Tốc</a:t>
            </a:r>
            <a:r>
              <a:rPr lang="en-US" sz="2800" i="1" dirty="0">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a:latin typeface="Times New Roman" panose="02020603050405020304" pitchFamily="18" charset="0"/>
                <a:cs typeface="Times New Roman" panose="02020603050405020304" pitchFamily="18" charset="0"/>
                <a:sym typeface="Wingdings" panose="05000000000000000000" pitchFamily="2" charset="2"/>
              </a:rPr>
              <a:t>độ</a:t>
            </a:r>
            <a:r>
              <a:rPr lang="en-US" sz="2800" i="1" dirty="0">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a:latin typeface="Times New Roman" panose="02020603050405020304" pitchFamily="18" charset="0"/>
                <a:cs typeface="Times New Roman" panose="02020603050405020304" pitchFamily="18" charset="0"/>
                <a:sym typeface="Wingdings" panose="05000000000000000000" pitchFamily="2" charset="2"/>
              </a:rPr>
              <a:t>chuyển</a:t>
            </a:r>
            <a:r>
              <a:rPr lang="en-US" sz="2800" i="1" dirty="0">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a:latin typeface="Times New Roman" panose="02020603050405020304" pitchFamily="18" charset="0"/>
                <a:cs typeface="Times New Roman" panose="02020603050405020304" pitchFamily="18" charset="0"/>
                <a:sym typeface="Wingdings" panose="05000000000000000000" pitchFamily="2" charset="2"/>
              </a:rPr>
              <a:t>động</a:t>
            </a:r>
            <a:r>
              <a:rPr lang="en-US" sz="2800" i="1" dirty="0">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a:latin typeface="Times New Roman" panose="02020603050405020304" pitchFamily="18" charset="0"/>
                <a:cs typeface="Times New Roman" panose="02020603050405020304" pitchFamily="18" charset="0"/>
                <a:sym typeface="Wingdings" panose="05000000000000000000" pitchFamily="2" charset="2"/>
              </a:rPr>
              <a:t>có</a:t>
            </a:r>
            <a:r>
              <a:rPr lang="en-US" sz="2800" i="1" dirty="0">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a:latin typeface="Times New Roman" panose="02020603050405020304" pitchFamily="18" charset="0"/>
                <a:cs typeface="Times New Roman" panose="02020603050405020304" pitchFamily="18" charset="0"/>
                <a:sym typeface="Wingdings" panose="05000000000000000000" pitchFamily="2" charset="2"/>
              </a:rPr>
              <a:t>hướng</a:t>
            </a:r>
            <a:r>
              <a:rPr lang="en-US" sz="2800" i="1" dirty="0">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a:latin typeface="Times New Roman" panose="02020603050405020304" pitchFamily="18" charset="0"/>
                <a:cs typeface="Times New Roman" panose="02020603050405020304" pitchFamily="18" charset="0"/>
                <a:sym typeface="Wingdings" panose="05000000000000000000" pitchFamily="2" charset="2"/>
              </a:rPr>
              <a:t>của</a:t>
            </a:r>
            <a:r>
              <a:rPr lang="en-US" sz="2800" i="1" dirty="0">
                <a:latin typeface="Times New Roman" panose="02020603050405020304" pitchFamily="18" charset="0"/>
                <a:cs typeface="Times New Roman" panose="02020603050405020304" pitchFamily="18" charset="0"/>
                <a:sym typeface="Wingdings" panose="05000000000000000000" pitchFamily="2" charset="2"/>
              </a:rPr>
              <a:t> ion </a:t>
            </a:r>
            <a:r>
              <a:rPr lang="en-US" sz="2800" i="1" dirty="0" err="1">
                <a:latin typeface="Times New Roman" panose="02020603050405020304" pitchFamily="18" charset="0"/>
                <a:cs typeface="Times New Roman" panose="02020603050405020304" pitchFamily="18" charset="0"/>
                <a:sym typeface="Wingdings" panose="05000000000000000000" pitchFamily="2" charset="2"/>
              </a:rPr>
              <a:t>nhỏ</a:t>
            </a:r>
            <a:r>
              <a:rPr lang="en-US" sz="2800" i="1" dirty="0">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a:latin typeface="Times New Roman" panose="02020603050405020304" pitchFamily="18" charset="0"/>
                <a:cs typeface="Times New Roman" panose="02020603050405020304" pitchFamily="18" charset="0"/>
                <a:sym typeface="Wingdings" panose="05000000000000000000" pitchFamily="2" charset="2"/>
              </a:rPr>
              <a:t>hơn</a:t>
            </a:r>
            <a:r>
              <a:rPr lang="en-US" sz="2800" i="1" dirty="0">
                <a:latin typeface="Times New Roman" panose="02020603050405020304" pitchFamily="18" charset="0"/>
                <a:cs typeface="Times New Roman" panose="02020603050405020304" pitchFamily="18" charset="0"/>
                <a:sym typeface="Wingdings" panose="05000000000000000000" pitchFamily="2" charset="2"/>
              </a:rPr>
              <a:t>.</a:t>
            </a:r>
            <a:endParaRPr lang="en-US" sz="2800" i="1" dirty="0">
              <a:latin typeface="Times New Roman" panose="02020603050405020304" pitchFamily="18" charset="0"/>
              <a:cs typeface="Times New Roman" panose="02020603050405020304" pitchFamily="18" charset="0"/>
            </a:endParaRPr>
          </a:p>
          <a:p>
            <a:pPr marL="914400" lvl="1" indent="-457200">
              <a:buFont typeface="Courier New" panose="02070309020205020404" pitchFamily="49" charset="0"/>
              <a:buChar char="o"/>
            </a:pPr>
            <a:r>
              <a:rPr lang="en-US" sz="2800" i="1" dirty="0" err="1">
                <a:latin typeface="Times New Roman" panose="02020603050405020304" pitchFamily="18" charset="0"/>
                <a:cs typeface="Times New Roman" panose="02020603050405020304" pitchFamily="18" charset="0"/>
              </a:rPr>
              <a:t>Môi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trường</a:t>
            </a:r>
            <a:r>
              <a:rPr lang="en-US" sz="2800" i="1" dirty="0">
                <a:latin typeface="Times New Roman" panose="02020603050405020304" pitchFamily="18" charset="0"/>
                <a:cs typeface="Times New Roman" panose="02020603050405020304" pitchFamily="18" charset="0"/>
              </a:rPr>
              <a:t> dung </a:t>
            </a:r>
            <a:r>
              <a:rPr lang="en-US" sz="2800" i="1" dirty="0" err="1">
                <a:latin typeface="Times New Roman" panose="02020603050405020304" pitchFamily="18" charset="0"/>
                <a:cs typeface="Times New Roman" panose="02020603050405020304" pitchFamily="18" charset="0"/>
              </a:rPr>
              <a:t>dịch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rất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mất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trật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tự</a:t>
            </a:r>
            <a:r>
              <a:rPr lang="en-US" sz="2800" i="1" dirty="0">
                <a:latin typeface="Times New Roman" panose="02020603050405020304" pitchFamily="18" charset="0"/>
                <a:cs typeface="Times New Roman" panose="02020603050405020304" pitchFamily="18" charset="0"/>
              </a:rPr>
              <a:t> </a:t>
            </a:r>
            <a:r>
              <a:rPr lang="en-US" sz="2800" i="1" dirty="0">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a:latin typeface="Times New Roman" panose="02020603050405020304" pitchFamily="18" charset="0"/>
                <a:cs typeface="Times New Roman" panose="02020603050405020304" pitchFamily="18" charset="0"/>
                <a:sym typeface="Wingdings" panose="05000000000000000000" pitchFamily="2" charset="2"/>
              </a:rPr>
              <a:t>Cản</a:t>
            </a:r>
            <a:r>
              <a:rPr lang="en-US" sz="2800" i="1" dirty="0">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a:latin typeface="Times New Roman" panose="02020603050405020304" pitchFamily="18" charset="0"/>
                <a:cs typeface="Times New Roman" panose="02020603050405020304" pitchFamily="18" charset="0"/>
                <a:sym typeface="Wingdings" panose="05000000000000000000" pitchFamily="2" charset="2"/>
              </a:rPr>
              <a:t>trở</a:t>
            </a:r>
            <a:r>
              <a:rPr lang="en-US" sz="2800" i="1" dirty="0">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a:latin typeface="Times New Roman" panose="02020603050405020304" pitchFamily="18" charset="0"/>
                <a:cs typeface="Times New Roman" panose="02020603050405020304" pitchFamily="18" charset="0"/>
                <a:sym typeface="Wingdings" panose="05000000000000000000" pitchFamily="2" charset="2"/>
              </a:rPr>
              <a:t>chuyển</a:t>
            </a:r>
            <a:r>
              <a:rPr lang="en-US" sz="2800" i="1" dirty="0">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a:latin typeface="Times New Roman" panose="02020603050405020304" pitchFamily="18" charset="0"/>
                <a:cs typeface="Times New Roman" panose="02020603050405020304" pitchFamily="18" charset="0"/>
                <a:sym typeface="Wingdings" panose="05000000000000000000" pitchFamily="2" charset="2"/>
              </a:rPr>
              <a:t>động</a:t>
            </a:r>
            <a:r>
              <a:rPr lang="en-US" sz="2800" i="1" dirty="0">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a:latin typeface="Times New Roman" panose="02020603050405020304" pitchFamily="18" charset="0"/>
                <a:cs typeface="Times New Roman" panose="02020603050405020304" pitchFamily="18" charset="0"/>
                <a:sym typeface="Wingdings" panose="05000000000000000000" pitchFamily="2" charset="2"/>
              </a:rPr>
              <a:t>của</a:t>
            </a:r>
            <a:r>
              <a:rPr lang="en-US" sz="2800" i="1" dirty="0">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a:latin typeface="Times New Roman" panose="02020603050405020304" pitchFamily="18" charset="0"/>
                <a:cs typeface="Times New Roman" panose="02020603050405020304" pitchFamily="18" charset="0"/>
                <a:sym typeface="Wingdings" panose="05000000000000000000" pitchFamily="2" charset="2"/>
              </a:rPr>
              <a:t>các</a:t>
            </a:r>
            <a:r>
              <a:rPr lang="en-US" sz="2800" i="1" dirty="0">
                <a:latin typeface="Times New Roman" panose="02020603050405020304" pitchFamily="18" charset="0"/>
                <a:cs typeface="Times New Roman" panose="02020603050405020304" pitchFamily="18" charset="0"/>
                <a:sym typeface="Wingdings" panose="05000000000000000000" pitchFamily="2" charset="2"/>
              </a:rPr>
              <a:t> ion.</a:t>
            </a:r>
            <a:endParaRPr lang="en-US" sz="28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1647673"/>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4C17D-B299-7944-8BD4-5BB89F4B209F}"/>
              </a:ext>
            </a:extLst>
          </p:cNvPr>
          <p:cNvSpPr>
            <a:spLocks noGrp="1"/>
          </p:cNvSpPr>
          <p:nvPr>
            <p:ph type="title"/>
          </p:nvPr>
        </p:nvSpPr>
        <p:spPr>
          <a:xfrm>
            <a:off x="1952625" y="2908300"/>
            <a:ext cx="10515600" cy="1325563"/>
          </a:xfrm>
        </p:spPr>
        <p:txBody>
          <a:bodyPr>
            <a:normAutofit/>
          </a:bodyPr>
          <a:lstStyle/>
          <a:p>
            <a:r>
              <a:rPr lang="en-VN" sz="6000" dirty="0">
                <a:latin typeface="Zapfino" panose="03030300040707070C03" pitchFamily="66" charset="77"/>
              </a:rPr>
              <a:t>THANK  YOU!</a:t>
            </a:r>
          </a:p>
        </p:txBody>
      </p:sp>
    </p:spTree>
    <p:extLst>
      <p:ext uri="{BB962C8B-B14F-4D97-AF65-F5344CB8AC3E}">
        <p14:creationId xmlns:p14="http://schemas.microsoft.com/office/powerpoint/2010/main" val="2485511708"/>
      </p:ext>
    </p:extLst>
  </p:cSld>
  <p:clrMapOvr>
    <a:masterClrMapping/>
  </p:clrMapOvr>
  <mc:AlternateContent xmlns:mc="http://schemas.openxmlformats.org/markup-compatibility/2006" xmlns:p14="http://schemas.microsoft.com/office/powerpoint/2010/main">
    <mc:Choice Requires="p14">
      <p:transition spd="slow" p14:dur="3400">
        <p14:reveal thruBlk="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AF59E-9A9C-6A45-A870-17CC33DFD82A}"/>
              </a:ext>
            </a:extLst>
          </p:cNvPr>
          <p:cNvSpPr>
            <a:spLocks noGrp="1"/>
          </p:cNvSpPr>
          <p:nvPr>
            <p:ph type="title"/>
          </p:nvPr>
        </p:nvSpPr>
        <p:spPr>
          <a:xfrm>
            <a:off x="2124076" y="1085850"/>
            <a:ext cx="10515600" cy="1325563"/>
          </a:xfrm>
        </p:spPr>
        <p:txBody>
          <a:bodyPr>
            <a:normAutofit/>
          </a:bodyPr>
          <a:lstStyle/>
          <a:p>
            <a:r>
              <a:rPr lang="en-US" sz="3200" b="1" dirty="0">
                <a:solidFill>
                  <a:srgbClr val="002060"/>
                </a:solidFill>
                <a:latin typeface="Times New Roman" panose="02020603050405020304" pitchFamily="18" charset="0"/>
                <a:cs typeface="Times New Roman" panose="02020603050405020304" pitchFamily="18" charset="0"/>
              </a:rPr>
              <a:t>DÒNG ĐIỆN TRONG ĐIỆN PHÂN</a:t>
            </a:r>
            <a:r>
              <a:rPr lang="en-US" b="1" dirty="0">
                <a:solidFill>
                  <a:srgbClr val="002060"/>
                </a:solidFill>
                <a:latin typeface="Times New Roman" panose="02020603050405020304" pitchFamily="18" charset="0"/>
                <a:cs typeface="Times New Roman" panose="02020603050405020304" pitchFamily="18" charset="0"/>
              </a:rPr>
              <a:t/>
            </a:r>
            <a:br>
              <a:rPr lang="en-US" b="1" dirty="0">
                <a:solidFill>
                  <a:srgbClr val="002060"/>
                </a:solidFill>
                <a:latin typeface="Times New Roman" panose="02020603050405020304" pitchFamily="18" charset="0"/>
                <a:cs typeface="Times New Roman" panose="02020603050405020304" pitchFamily="18" charset="0"/>
              </a:rPr>
            </a:br>
            <a:endParaRPr lang="en-VN" dirty="0"/>
          </a:p>
        </p:txBody>
      </p:sp>
      <p:graphicFrame>
        <p:nvGraphicFramePr>
          <p:cNvPr id="5" name="Diagram 4">
            <a:extLst>
              <a:ext uri="{FF2B5EF4-FFF2-40B4-BE49-F238E27FC236}">
                <a16:creationId xmlns:a16="http://schemas.microsoft.com/office/drawing/2014/main" id="{151ABB18-132E-EC4F-A601-D6FA562BCB03}"/>
              </a:ext>
            </a:extLst>
          </p:cNvPr>
          <p:cNvGraphicFramePr/>
          <p:nvPr>
            <p:extLst>
              <p:ext uri="{D42A27DB-BD31-4B8C-83A1-F6EECF244321}">
                <p14:modId xmlns:p14="http://schemas.microsoft.com/office/powerpoint/2010/main" val="310951549"/>
              </p:ext>
            </p:extLst>
          </p:nvPr>
        </p:nvGraphicFramePr>
        <p:xfrm>
          <a:off x="1571625" y="2000250"/>
          <a:ext cx="8786813" cy="40005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19890826"/>
      </p:ext>
    </p:extLst>
  </p:cSld>
  <p:clrMapOvr>
    <a:masterClrMapping/>
  </p:clrMapOvr>
  <mc:AlternateContent xmlns:mc="http://schemas.openxmlformats.org/markup-compatibility/2006" xmlns:p14="http://schemas.microsoft.com/office/powerpoint/2010/main">
    <mc:Choice Requires="p14">
      <p:transition spd="slow" p14:dur="30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t="-13000" r="-10000"/>
          </a:stretch>
        </a:blip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23055C2-03BA-47A9-96A5-8E71CF086829}"/>
              </a:ext>
            </a:extLst>
          </p:cNvPr>
          <p:cNvSpPr/>
          <p:nvPr/>
        </p:nvSpPr>
        <p:spPr>
          <a:xfrm>
            <a:off x="-1" y="-1"/>
            <a:ext cx="12192001" cy="701749"/>
          </a:xfrm>
          <a:prstGeom prst="rect">
            <a:avLst/>
          </a:prstGeom>
          <a:solidFill>
            <a:schemeClr val="bg2">
              <a:lumMod val="9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rgbClr val="FF0000"/>
                </a:solidFill>
                <a:latin typeface="Times New Roman" panose="02020603050405020304" pitchFamily="18" charset="0"/>
                <a:cs typeface="Times New Roman" panose="02020603050405020304" pitchFamily="18" charset="0"/>
              </a:rPr>
              <a:t>BÀI</a:t>
            </a:r>
            <a:r>
              <a:rPr lang="en-US" sz="3200" b="1" dirty="0">
                <a:solidFill>
                  <a:srgbClr val="FF0000"/>
                </a:solidFill>
                <a:latin typeface="Times New Roman" panose="02020603050405020304" pitchFamily="18" charset="0"/>
                <a:cs typeface="Times New Roman" panose="02020603050405020304" pitchFamily="18" charset="0"/>
              </a:rPr>
              <a:t> 14: </a:t>
            </a:r>
            <a:r>
              <a:rPr lang="en-US" sz="3200" b="1" dirty="0" err="1">
                <a:solidFill>
                  <a:srgbClr val="FF0000"/>
                </a:solidFill>
                <a:latin typeface="Times New Roman" panose="02020603050405020304" pitchFamily="18" charset="0"/>
                <a:cs typeface="Times New Roman" panose="02020603050405020304" pitchFamily="18" charset="0"/>
              </a:rPr>
              <a:t>DÒNG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ĐIỆN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TRONG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CHẤT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ĐIỆN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PHÂN</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AEDDEF94-E726-434A-964C-FE8DD5118D0F}"/>
              </a:ext>
            </a:extLst>
          </p:cNvPr>
          <p:cNvSpPr txBox="1"/>
          <p:nvPr/>
        </p:nvSpPr>
        <p:spPr>
          <a:xfrm>
            <a:off x="350875" y="791013"/>
            <a:ext cx="3487479" cy="52322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I. </a:t>
            </a:r>
            <a:r>
              <a:rPr lang="en-US" sz="2800" b="1" dirty="0" err="1">
                <a:latin typeface="Times New Roman" panose="02020603050405020304" pitchFamily="18" charset="0"/>
                <a:cs typeface="Times New Roman" panose="02020603050405020304" pitchFamily="18" charset="0"/>
              </a:rPr>
              <a:t>THUYẾT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ĐIỆN</a:t>
            </a:r>
            <a:r>
              <a:rPr lang="en-US" sz="2800" b="1" dirty="0">
                <a:latin typeface="Times New Roman" panose="02020603050405020304" pitchFamily="18" charset="0"/>
                <a:cs typeface="Times New Roman" panose="02020603050405020304" pitchFamily="18" charset="0"/>
              </a:rPr>
              <a:t> LI</a:t>
            </a:r>
          </a:p>
        </p:txBody>
      </p:sp>
      <p:sp>
        <p:nvSpPr>
          <p:cNvPr id="6" name="TextBox 5">
            <a:extLst>
              <a:ext uri="{FF2B5EF4-FFF2-40B4-BE49-F238E27FC236}">
                <a16:creationId xmlns:a16="http://schemas.microsoft.com/office/drawing/2014/main" id="{1E44D427-BA2F-4C1B-B11B-4C94F44C9086}"/>
              </a:ext>
            </a:extLst>
          </p:cNvPr>
          <p:cNvSpPr txBox="1"/>
          <p:nvPr/>
        </p:nvSpPr>
        <p:spPr>
          <a:xfrm>
            <a:off x="641495" y="1246432"/>
            <a:ext cx="3487479" cy="52322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1. </a:t>
            </a:r>
            <a:r>
              <a:rPr lang="en-US" sz="2800" b="1" dirty="0" err="1">
                <a:latin typeface="Times New Roman" panose="02020603050405020304" pitchFamily="18" charset="0"/>
                <a:cs typeface="Times New Roman" panose="02020603050405020304" pitchFamily="18" charset="0"/>
              </a:rPr>
              <a:t>Chất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điện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phân</a:t>
            </a:r>
            <a:endParaRPr lang="en-US" sz="2800" b="1"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136DAEA-9236-4F73-B140-7CB16946EC39}"/>
              </a:ext>
            </a:extLst>
          </p:cNvPr>
          <p:cNvSpPr txBox="1"/>
          <p:nvPr/>
        </p:nvSpPr>
        <p:spPr>
          <a:xfrm>
            <a:off x="932115" y="1701851"/>
            <a:ext cx="3487479" cy="52322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a. </a:t>
            </a:r>
            <a:r>
              <a:rPr lang="en-US" sz="2800" b="1" dirty="0" err="1">
                <a:latin typeface="Times New Roman" panose="02020603050405020304" pitchFamily="18" charset="0"/>
                <a:cs typeface="Times New Roman" panose="02020603050405020304" pitchFamily="18" charset="0"/>
              </a:rPr>
              <a:t>Thí</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nghiệm</a:t>
            </a:r>
            <a:endParaRPr lang="en-US" sz="2800" b="1"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7EA31DCD-DA9C-410C-93D8-627259E52571}"/>
              </a:ext>
            </a:extLst>
          </p:cNvPr>
          <p:cNvSpPr txBox="1"/>
          <p:nvPr/>
        </p:nvSpPr>
        <p:spPr>
          <a:xfrm>
            <a:off x="932115" y="2157270"/>
            <a:ext cx="3487479" cy="52322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b. </a:t>
            </a:r>
            <a:r>
              <a:rPr lang="en-US" sz="2800" b="1" dirty="0" err="1">
                <a:latin typeface="Times New Roman" panose="02020603050405020304" pitchFamily="18" charset="0"/>
                <a:cs typeface="Times New Roman" panose="02020603050405020304" pitchFamily="18" charset="0"/>
              </a:rPr>
              <a:t>Kết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luận</a:t>
            </a:r>
            <a:endParaRPr lang="en-US" sz="2800" b="1"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515A6B60-5182-4B40-8567-36126D0C62A1}"/>
              </a:ext>
            </a:extLst>
          </p:cNvPr>
          <p:cNvSpPr txBox="1"/>
          <p:nvPr/>
        </p:nvSpPr>
        <p:spPr>
          <a:xfrm>
            <a:off x="932115" y="2743452"/>
            <a:ext cx="5553745" cy="523220"/>
          </a:xfrm>
          <a:prstGeom prst="rect">
            <a:avLst/>
          </a:prstGeom>
          <a:noFill/>
        </p:spPr>
        <p:txBody>
          <a:bodyPr wrap="square" rtlCol="0">
            <a:spAutoFit/>
          </a:bodyPr>
          <a:lstStyle/>
          <a:p>
            <a:pPr marL="285750" indent="-285750">
              <a:buFont typeface="Wingdings" panose="05000000000000000000" pitchFamily="2" charset="2"/>
              <a:buChar char="Ø"/>
            </a:pP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khiết</a:t>
            </a:r>
            <a:r>
              <a:rPr lang="en-US"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không</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dẫn</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điện</a:t>
            </a:r>
            <a:r>
              <a:rPr lang="en-US" sz="2800" dirty="0">
                <a:latin typeface="Times New Roman" panose="02020603050405020304" pitchFamily="18" charset="0"/>
                <a:cs typeface="Times New Roman" panose="02020603050405020304" pitchFamily="18" charset="0"/>
              </a:rPr>
              <a:t> </a:t>
            </a:r>
          </a:p>
        </p:txBody>
      </p:sp>
      <p:sp>
        <p:nvSpPr>
          <p:cNvPr id="10" name="TextBox 9">
            <a:extLst>
              <a:ext uri="{FF2B5EF4-FFF2-40B4-BE49-F238E27FC236}">
                <a16:creationId xmlns:a16="http://schemas.microsoft.com/office/drawing/2014/main" id="{23327154-5AC9-4D32-8283-0C13784728CE}"/>
              </a:ext>
            </a:extLst>
          </p:cNvPr>
          <p:cNvSpPr txBox="1"/>
          <p:nvPr/>
        </p:nvSpPr>
        <p:spPr>
          <a:xfrm>
            <a:off x="932115" y="3429000"/>
            <a:ext cx="6202332" cy="523220"/>
          </a:xfrm>
          <a:prstGeom prst="rect">
            <a:avLst/>
          </a:prstGeom>
          <a:noFill/>
        </p:spPr>
        <p:txBody>
          <a:bodyPr wrap="square" rtlCol="0">
            <a:spAutoFit/>
          </a:bodyPr>
          <a:lstStyle/>
          <a:p>
            <a:pPr marL="285750" indent="-285750">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Dung </a:t>
            </a:r>
            <a:r>
              <a:rPr lang="en-US" sz="2800" dirty="0" err="1">
                <a:latin typeface="Times New Roman" panose="02020603050405020304" pitchFamily="18" charset="0"/>
                <a:cs typeface="Times New Roman" panose="02020603050405020304" pitchFamily="18" charset="0"/>
              </a:rPr>
              <a:t>dịch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muối</a:t>
            </a:r>
            <a:r>
              <a:rPr lang="en-US"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là</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các</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chất</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dẫn</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điện</a:t>
            </a:r>
            <a:r>
              <a:rPr lang="en-US" sz="2800" dirty="0">
                <a:latin typeface="Times New Roman" panose="02020603050405020304" pitchFamily="18" charset="0"/>
                <a:cs typeface="Times New Roman" panose="02020603050405020304" pitchFamily="18" charset="0"/>
              </a:rPr>
              <a:t> </a:t>
            </a:r>
          </a:p>
        </p:txBody>
      </p:sp>
      <p:sp>
        <p:nvSpPr>
          <p:cNvPr id="12" name="TextBox 11">
            <a:extLst>
              <a:ext uri="{FF2B5EF4-FFF2-40B4-BE49-F238E27FC236}">
                <a16:creationId xmlns:a16="http://schemas.microsoft.com/office/drawing/2014/main" id="{2402904F-F4DD-4678-AF5A-DE34E5CEA4BC}"/>
              </a:ext>
            </a:extLst>
          </p:cNvPr>
          <p:cNvSpPr txBox="1"/>
          <p:nvPr/>
        </p:nvSpPr>
        <p:spPr>
          <a:xfrm>
            <a:off x="6255488" y="2743452"/>
            <a:ext cx="2952307"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có</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ít</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hạt</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tải</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điện</a:t>
            </a:r>
            <a:endParaRPr lang="en-US" sz="2800" dirty="0">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828AD163-7B2C-4280-A4A8-A9AEBE34DB22}"/>
              </a:ext>
            </a:extLst>
          </p:cNvPr>
          <p:cNvSpPr txBox="1"/>
          <p:nvPr/>
        </p:nvSpPr>
        <p:spPr>
          <a:xfrm>
            <a:off x="6982046" y="3429000"/>
            <a:ext cx="3746205"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hạt</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tải</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điện</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tăng</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lên</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3909605"/>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t="-13000" r="-10000"/>
          </a:stretch>
        </a:blip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23055C2-03BA-47A9-96A5-8E71CF086829}"/>
              </a:ext>
            </a:extLst>
          </p:cNvPr>
          <p:cNvSpPr/>
          <p:nvPr/>
        </p:nvSpPr>
        <p:spPr>
          <a:xfrm>
            <a:off x="-1" y="-1"/>
            <a:ext cx="12192001" cy="701749"/>
          </a:xfrm>
          <a:prstGeom prst="rect">
            <a:avLst/>
          </a:prstGeom>
          <a:solidFill>
            <a:schemeClr val="bg2">
              <a:lumMod val="9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rgbClr val="FF0000"/>
                </a:solidFill>
                <a:latin typeface="Times New Roman" panose="02020603050405020304" pitchFamily="18" charset="0"/>
                <a:cs typeface="Times New Roman" panose="02020603050405020304" pitchFamily="18" charset="0"/>
              </a:rPr>
              <a:t>BÀI</a:t>
            </a:r>
            <a:r>
              <a:rPr lang="en-US" sz="3200" b="1" dirty="0">
                <a:solidFill>
                  <a:srgbClr val="FF0000"/>
                </a:solidFill>
                <a:latin typeface="Times New Roman" panose="02020603050405020304" pitchFamily="18" charset="0"/>
                <a:cs typeface="Times New Roman" panose="02020603050405020304" pitchFamily="18" charset="0"/>
              </a:rPr>
              <a:t> 14: </a:t>
            </a:r>
            <a:r>
              <a:rPr lang="en-US" sz="3200" b="1" dirty="0" err="1">
                <a:solidFill>
                  <a:srgbClr val="FF0000"/>
                </a:solidFill>
                <a:latin typeface="Times New Roman" panose="02020603050405020304" pitchFamily="18" charset="0"/>
                <a:cs typeface="Times New Roman" panose="02020603050405020304" pitchFamily="18" charset="0"/>
              </a:rPr>
              <a:t>DÒNG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ĐIỆN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TRONG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CHẤT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ĐIỆN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PHÂN</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AEDDEF94-E726-434A-964C-FE8DD5118D0F}"/>
              </a:ext>
            </a:extLst>
          </p:cNvPr>
          <p:cNvSpPr txBox="1"/>
          <p:nvPr/>
        </p:nvSpPr>
        <p:spPr>
          <a:xfrm>
            <a:off x="350875" y="791013"/>
            <a:ext cx="3487479" cy="52322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I. </a:t>
            </a:r>
            <a:r>
              <a:rPr lang="en-US" sz="2800" b="1" dirty="0" err="1">
                <a:latin typeface="Times New Roman" panose="02020603050405020304" pitchFamily="18" charset="0"/>
                <a:cs typeface="Times New Roman" panose="02020603050405020304" pitchFamily="18" charset="0"/>
              </a:rPr>
              <a:t>THUYẾT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ĐIỆN</a:t>
            </a:r>
            <a:r>
              <a:rPr lang="en-US" sz="2800" b="1" dirty="0">
                <a:latin typeface="Times New Roman" panose="02020603050405020304" pitchFamily="18" charset="0"/>
                <a:cs typeface="Times New Roman" panose="02020603050405020304" pitchFamily="18" charset="0"/>
              </a:rPr>
              <a:t> LI</a:t>
            </a:r>
          </a:p>
        </p:txBody>
      </p:sp>
      <p:sp>
        <p:nvSpPr>
          <p:cNvPr id="6" name="TextBox 5">
            <a:extLst>
              <a:ext uri="{FF2B5EF4-FFF2-40B4-BE49-F238E27FC236}">
                <a16:creationId xmlns:a16="http://schemas.microsoft.com/office/drawing/2014/main" id="{1E44D427-BA2F-4C1B-B11B-4C94F44C9086}"/>
              </a:ext>
            </a:extLst>
          </p:cNvPr>
          <p:cNvSpPr txBox="1"/>
          <p:nvPr/>
        </p:nvSpPr>
        <p:spPr>
          <a:xfrm>
            <a:off x="641495" y="1246432"/>
            <a:ext cx="3487479" cy="52322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2. </a:t>
            </a:r>
            <a:r>
              <a:rPr lang="en-US" sz="2800" b="1" dirty="0" err="1">
                <a:latin typeface="Times New Roman" panose="02020603050405020304" pitchFamily="18" charset="0"/>
                <a:cs typeface="Times New Roman" panose="02020603050405020304" pitchFamily="18" charset="0"/>
              </a:rPr>
              <a:t>Thuyết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điện</a:t>
            </a:r>
            <a:r>
              <a:rPr lang="en-US" sz="2800" b="1" dirty="0">
                <a:latin typeface="Times New Roman" panose="02020603050405020304" pitchFamily="18" charset="0"/>
                <a:cs typeface="Times New Roman" panose="02020603050405020304" pitchFamily="18" charset="0"/>
              </a:rPr>
              <a:t> li</a:t>
            </a:r>
          </a:p>
        </p:txBody>
      </p:sp>
      <p:sp>
        <p:nvSpPr>
          <p:cNvPr id="3" name="Rectangle 2">
            <a:extLst>
              <a:ext uri="{FF2B5EF4-FFF2-40B4-BE49-F238E27FC236}">
                <a16:creationId xmlns:a16="http://schemas.microsoft.com/office/drawing/2014/main" id="{C1D94A95-E0B0-49B1-B7F1-F1BC83E4C130}"/>
              </a:ext>
            </a:extLst>
          </p:cNvPr>
          <p:cNvSpPr/>
          <p:nvPr/>
        </p:nvSpPr>
        <p:spPr>
          <a:xfrm>
            <a:off x="641495" y="1858917"/>
            <a:ext cx="10909010" cy="1809316"/>
          </a:xfrm>
          <a:prstGeom prst="rect">
            <a:avLst/>
          </a:prstGeom>
          <a:solidFill>
            <a:schemeClr val="accent1">
              <a:lumMod val="60000"/>
              <a:lumOff val="40000"/>
            </a:schemeClr>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Wingdings" panose="05000000000000000000" pitchFamily="2" charset="2"/>
              <a:buChar char="q"/>
            </a:pP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dịch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hóa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axit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bazơ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muối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phân</a:t>
            </a:r>
            <a:r>
              <a:rPr lang="en-US" sz="2800" dirty="0">
                <a:latin typeface="Times New Roman" panose="02020603050405020304" pitchFamily="18" charset="0"/>
                <a:cs typeface="Times New Roman" panose="02020603050405020304" pitchFamily="18" charset="0"/>
              </a:rPr>
              <a:t> li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hoặc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toàn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hoặc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nhóm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ion; ion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cs typeface="Times New Roman" panose="02020603050405020304" pitchFamily="18" charset="0"/>
              </a:rPr>
              <a:t> do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dịch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điện</a:t>
            </a:r>
            <a:r>
              <a:rPr lang="en-US" sz="2800" dirty="0">
                <a:latin typeface="Times New Roman" panose="02020603050405020304" pitchFamily="18" charset="0"/>
                <a:cs typeface="Times New Roman" panose="02020603050405020304" pitchFamily="18" charset="0"/>
              </a:rPr>
              <a:t>.</a:t>
            </a:r>
          </a:p>
        </p:txBody>
      </p:sp>
      <p:sp>
        <p:nvSpPr>
          <p:cNvPr id="14" name="TextBox 13">
            <a:extLst>
              <a:ext uri="{FF2B5EF4-FFF2-40B4-BE49-F238E27FC236}">
                <a16:creationId xmlns:a16="http://schemas.microsoft.com/office/drawing/2014/main" id="{39ABE1ED-EEA7-4369-A04F-AB438A372BA8}"/>
              </a:ext>
            </a:extLst>
          </p:cNvPr>
          <p:cNvSpPr txBox="1"/>
          <p:nvPr/>
        </p:nvSpPr>
        <p:spPr>
          <a:xfrm>
            <a:off x="641494" y="3757498"/>
            <a:ext cx="6992683" cy="523220"/>
          </a:xfrm>
          <a:prstGeom prst="rect">
            <a:avLst/>
          </a:prstGeom>
          <a:noFill/>
        </p:spPr>
        <p:txBody>
          <a:bodyPr wrap="square" rtlCol="0">
            <a:spAutoFit/>
          </a:bodyPr>
          <a:lstStyle/>
          <a:p>
            <a:pPr marL="457200" indent="-457200">
              <a:buFont typeface="Wingdings" panose="05000000000000000000" pitchFamily="2" charset="2"/>
              <a:buChar char="v"/>
            </a:pPr>
            <a:r>
              <a:rPr lang="en-US" sz="2800" u="sng" dirty="0">
                <a:latin typeface="Times New Roman" panose="02020603050405020304" pitchFamily="18" charset="0"/>
                <a:cs typeface="Times New Roman" panose="02020603050405020304" pitchFamily="18" charset="0"/>
              </a:rPr>
              <a:t>Sự </a:t>
            </a:r>
            <a:r>
              <a:rPr lang="en-US" sz="2800" u="sng" dirty="0" err="1">
                <a:latin typeface="Times New Roman" panose="02020603050405020304" pitchFamily="18" charset="0"/>
                <a:cs typeface="Times New Roman" panose="02020603050405020304" pitchFamily="18" charset="0"/>
              </a:rPr>
              <a:t>phân</a:t>
            </a:r>
            <a:r>
              <a:rPr lang="en-US" sz="2800" u="sng" dirty="0">
                <a:latin typeface="Times New Roman" panose="02020603050405020304" pitchFamily="18" charset="0"/>
                <a:cs typeface="Times New Roman" panose="02020603050405020304" pitchFamily="18" charset="0"/>
              </a:rPr>
              <a:t> li </a:t>
            </a:r>
            <a:r>
              <a:rPr lang="en-US" sz="2800" u="sng" dirty="0" err="1">
                <a:latin typeface="Times New Roman" panose="02020603050405020304" pitchFamily="18" charset="0"/>
                <a:cs typeface="Times New Roman" panose="02020603050405020304" pitchFamily="18" charset="0"/>
              </a:rPr>
              <a:t>của</a:t>
            </a:r>
            <a:r>
              <a:rPr lang="en-US" sz="2800" u="sng" dirty="0">
                <a:latin typeface="Times New Roman" panose="02020603050405020304" pitchFamily="18" charset="0"/>
                <a:cs typeface="Times New Roman" panose="02020603050405020304" pitchFamily="18" charset="0"/>
              </a:rPr>
              <a:t> </a:t>
            </a:r>
            <a:r>
              <a:rPr lang="en-US" sz="2800" u="sng" dirty="0" err="1">
                <a:latin typeface="Times New Roman" panose="02020603050405020304" pitchFamily="18" charset="0"/>
                <a:cs typeface="Times New Roman" panose="02020603050405020304" pitchFamily="18" charset="0"/>
              </a:rPr>
              <a:t>một</a:t>
            </a:r>
            <a:r>
              <a:rPr lang="en-US" sz="2800" u="sng" dirty="0">
                <a:latin typeface="Times New Roman" panose="02020603050405020304" pitchFamily="18" charset="0"/>
                <a:cs typeface="Times New Roman" panose="02020603050405020304" pitchFamily="18" charset="0"/>
              </a:rPr>
              <a:t> </a:t>
            </a:r>
            <a:r>
              <a:rPr lang="en-US" sz="2800" u="sng" dirty="0" err="1">
                <a:latin typeface="Times New Roman" panose="02020603050405020304" pitchFamily="18" charset="0"/>
                <a:cs typeface="Times New Roman" panose="02020603050405020304" pitchFamily="18" charset="0"/>
              </a:rPr>
              <a:t>số</a:t>
            </a:r>
            <a:r>
              <a:rPr lang="en-US" sz="2800" u="sng" dirty="0">
                <a:latin typeface="Times New Roman" panose="02020603050405020304" pitchFamily="18" charset="0"/>
                <a:cs typeface="Times New Roman" panose="02020603050405020304" pitchFamily="18" charset="0"/>
              </a:rPr>
              <a:t> </a:t>
            </a:r>
            <a:r>
              <a:rPr lang="en-US" sz="2800" u="sng" dirty="0" err="1">
                <a:latin typeface="Times New Roman" panose="02020603050405020304" pitchFamily="18" charset="0"/>
                <a:cs typeface="Times New Roman" panose="02020603050405020304" pitchFamily="18" charset="0"/>
              </a:rPr>
              <a:t>chất</a:t>
            </a:r>
            <a:r>
              <a:rPr lang="en-US" sz="2800" u="sng" dirty="0">
                <a:latin typeface="Times New Roman" panose="02020603050405020304" pitchFamily="18" charset="0"/>
                <a:cs typeface="Times New Roman" panose="02020603050405020304" pitchFamily="18" charset="0"/>
              </a:rPr>
              <a:t> </a:t>
            </a:r>
            <a:r>
              <a:rPr lang="en-US" sz="2800" u="sng" dirty="0" err="1">
                <a:latin typeface="Times New Roman" panose="02020603050405020304" pitchFamily="18" charset="0"/>
                <a:cs typeface="Times New Roman" panose="02020603050405020304" pitchFamily="18" charset="0"/>
              </a:rPr>
              <a:t>điện</a:t>
            </a:r>
            <a:r>
              <a:rPr lang="en-US" sz="2800" u="sng" dirty="0">
                <a:latin typeface="Times New Roman" panose="02020603050405020304" pitchFamily="18" charset="0"/>
                <a:cs typeface="Times New Roman" panose="02020603050405020304" pitchFamily="18" charset="0"/>
              </a:rPr>
              <a:t> </a:t>
            </a:r>
            <a:r>
              <a:rPr lang="en-US" sz="2800" u="sng" dirty="0" err="1">
                <a:latin typeface="Times New Roman" panose="02020603050405020304" pitchFamily="18" charset="0"/>
                <a:cs typeface="Times New Roman" panose="02020603050405020304" pitchFamily="18" charset="0"/>
              </a:rPr>
              <a:t>phân</a:t>
            </a:r>
            <a:endParaRPr lang="en-US" sz="2800" u="sng" dirty="0">
              <a:latin typeface="Times New Roman" panose="02020603050405020304" pitchFamily="18" charset="0"/>
              <a:cs typeface="Times New Roman" panose="02020603050405020304" pitchFamily="18" charset="0"/>
            </a:endParaRPr>
          </a:p>
        </p:txBody>
      </p:sp>
      <p:sp>
        <p:nvSpPr>
          <p:cNvPr id="15" name="Rectangle 14">
            <a:extLst>
              <a:ext uri="{FF2B5EF4-FFF2-40B4-BE49-F238E27FC236}">
                <a16:creationId xmlns:a16="http://schemas.microsoft.com/office/drawing/2014/main" id="{50CFD1C8-0921-4B69-BD37-B2E038E51FD4}"/>
              </a:ext>
            </a:extLst>
          </p:cNvPr>
          <p:cNvSpPr/>
          <p:nvPr/>
        </p:nvSpPr>
        <p:spPr>
          <a:xfrm>
            <a:off x="2891167" y="4369983"/>
            <a:ext cx="6409663" cy="1440067"/>
          </a:xfrm>
          <a:prstGeom prst="rect">
            <a:avLst/>
          </a:prstGeom>
          <a:solidFill>
            <a:schemeClr val="accent1">
              <a:lumMod val="60000"/>
              <a:lumOff val="40000"/>
            </a:schemeClr>
          </a:solidFill>
          <a:ln w="15875" cmpd="dbl">
            <a:solidFill>
              <a:schemeClr val="tx1"/>
            </a:solidFill>
            <a:prstDash val="sysDot"/>
            <a:round/>
            <a:extLst>
              <a:ext uri="{C807C97D-BFC1-408E-A445-0C87EB9F89A2}">
                <ask:lineSketchStyleProps xmlns:ask="http://schemas.microsoft.com/office/drawing/2018/sketchyshapes" xmlns="" sd="1219033472">
                  <a:custGeom>
                    <a:avLst/>
                    <a:gdLst>
                      <a:gd name="connsiteX0" fmla="*/ 0 w 6409663"/>
                      <a:gd name="connsiteY0" fmla="*/ 0 h 1440067"/>
                      <a:gd name="connsiteX1" fmla="*/ 710890 w 6409663"/>
                      <a:gd name="connsiteY1" fmla="*/ 0 h 1440067"/>
                      <a:gd name="connsiteX2" fmla="*/ 1421780 w 6409663"/>
                      <a:gd name="connsiteY2" fmla="*/ 0 h 1440067"/>
                      <a:gd name="connsiteX3" fmla="*/ 2004476 w 6409663"/>
                      <a:gd name="connsiteY3" fmla="*/ 0 h 1440067"/>
                      <a:gd name="connsiteX4" fmla="*/ 2651270 w 6409663"/>
                      <a:gd name="connsiteY4" fmla="*/ 0 h 1440067"/>
                      <a:gd name="connsiteX5" fmla="*/ 3169870 w 6409663"/>
                      <a:gd name="connsiteY5" fmla="*/ 0 h 1440067"/>
                      <a:gd name="connsiteX6" fmla="*/ 3752566 w 6409663"/>
                      <a:gd name="connsiteY6" fmla="*/ 0 h 1440067"/>
                      <a:gd name="connsiteX7" fmla="*/ 4463456 w 6409663"/>
                      <a:gd name="connsiteY7" fmla="*/ 0 h 1440067"/>
                      <a:gd name="connsiteX8" fmla="*/ 4917960 w 6409663"/>
                      <a:gd name="connsiteY8" fmla="*/ 0 h 1440067"/>
                      <a:gd name="connsiteX9" fmla="*/ 5564753 w 6409663"/>
                      <a:gd name="connsiteY9" fmla="*/ 0 h 1440067"/>
                      <a:gd name="connsiteX10" fmla="*/ 6409663 w 6409663"/>
                      <a:gd name="connsiteY10" fmla="*/ 0 h 1440067"/>
                      <a:gd name="connsiteX11" fmla="*/ 6409663 w 6409663"/>
                      <a:gd name="connsiteY11" fmla="*/ 480022 h 1440067"/>
                      <a:gd name="connsiteX12" fmla="*/ 6409663 w 6409663"/>
                      <a:gd name="connsiteY12" fmla="*/ 960045 h 1440067"/>
                      <a:gd name="connsiteX13" fmla="*/ 6409663 w 6409663"/>
                      <a:gd name="connsiteY13" fmla="*/ 1440067 h 1440067"/>
                      <a:gd name="connsiteX14" fmla="*/ 5698773 w 6409663"/>
                      <a:gd name="connsiteY14" fmla="*/ 1440067 h 1440067"/>
                      <a:gd name="connsiteX15" fmla="*/ 5116076 w 6409663"/>
                      <a:gd name="connsiteY15" fmla="*/ 1440067 h 1440067"/>
                      <a:gd name="connsiteX16" fmla="*/ 4533380 w 6409663"/>
                      <a:gd name="connsiteY16" fmla="*/ 1440067 h 1440067"/>
                      <a:gd name="connsiteX17" fmla="*/ 3950683 w 6409663"/>
                      <a:gd name="connsiteY17" fmla="*/ 1440067 h 1440067"/>
                      <a:gd name="connsiteX18" fmla="*/ 3367987 w 6409663"/>
                      <a:gd name="connsiteY18" fmla="*/ 1440067 h 1440067"/>
                      <a:gd name="connsiteX19" fmla="*/ 2849387 w 6409663"/>
                      <a:gd name="connsiteY19" fmla="*/ 1440067 h 1440067"/>
                      <a:gd name="connsiteX20" fmla="*/ 2202593 w 6409663"/>
                      <a:gd name="connsiteY20" fmla="*/ 1440067 h 1440067"/>
                      <a:gd name="connsiteX21" fmla="*/ 1619897 w 6409663"/>
                      <a:gd name="connsiteY21" fmla="*/ 1440067 h 1440067"/>
                      <a:gd name="connsiteX22" fmla="*/ 909007 w 6409663"/>
                      <a:gd name="connsiteY22" fmla="*/ 1440067 h 1440067"/>
                      <a:gd name="connsiteX23" fmla="*/ 0 w 6409663"/>
                      <a:gd name="connsiteY23" fmla="*/ 1440067 h 1440067"/>
                      <a:gd name="connsiteX24" fmla="*/ 0 w 6409663"/>
                      <a:gd name="connsiteY24" fmla="*/ 945644 h 1440067"/>
                      <a:gd name="connsiteX25" fmla="*/ 0 w 6409663"/>
                      <a:gd name="connsiteY25" fmla="*/ 465622 h 1440067"/>
                      <a:gd name="connsiteX26" fmla="*/ 0 w 6409663"/>
                      <a:gd name="connsiteY26" fmla="*/ 0 h 1440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6409663" h="1440067" fill="none" extrusionOk="0">
                        <a:moveTo>
                          <a:pt x="0" y="0"/>
                        </a:moveTo>
                        <a:cubicBezTo>
                          <a:pt x="213899" y="-63190"/>
                          <a:pt x="437485" y="3303"/>
                          <a:pt x="710890" y="0"/>
                        </a:cubicBezTo>
                        <a:cubicBezTo>
                          <a:pt x="984295" y="-3303"/>
                          <a:pt x="1167353" y="32682"/>
                          <a:pt x="1421780" y="0"/>
                        </a:cubicBezTo>
                        <a:cubicBezTo>
                          <a:pt x="1676207" y="-32682"/>
                          <a:pt x="1852692" y="56627"/>
                          <a:pt x="2004476" y="0"/>
                        </a:cubicBezTo>
                        <a:cubicBezTo>
                          <a:pt x="2156260" y="-56627"/>
                          <a:pt x="2330828" y="60530"/>
                          <a:pt x="2651270" y="0"/>
                        </a:cubicBezTo>
                        <a:cubicBezTo>
                          <a:pt x="2971712" y="-60530"/>
                          <a:pt x="3024890" y="18048"/>
                          <a:pt x="3169870" y="0"/>
                        </a:cubicBezTo>
                        <a:cubicBezTo>
                          <a:pt x="3314850" y="-18048"/>
                          <a:pt x="3580632" y="55185"/>
                          <a:pt x="3752566" y="0"/>
                        </a:cubicBezTo>
                        <a:cubicBezTo>
                          <a:pt x="3924500" y="-55185"/>
                          <a:pt x="4292307" y="34403"/>
                          <a:pt x="4463456" y="0"/>
                        </a:cubicBezTo>
                        <a:cubicBezTo>
                          <a:pt x="4634605" y="-34403"/>
                          <a:pt x="4825084" y="39433"/>
                          <a:pt x="4917960" y="0"/>
                        </a:cubicBezTo>
                        <a:cubicBezTo>
                          <a:pt x="5010836" y="-39433"/>
                          <a:pt x="5288021" y="73416"/>
                          <a:pt x="5564753" y="0"/>
                        </a:cubicBezTo>
                        <a:cubicBezTo>
                          <a:pt x="5841485" y="-73416"/>
                          <a:pt x="6226782" y="25467"/>
                          <a:pt x="6409663" y="0"/>
                        </a:cubicBezTo>
                        <a:cubicBezTo>
                          <a:pt x="6416585" y="148243"/>
                          <a:pt x="6376289" y="367250"/>
                          <a:pt x="6409663" y="480022"/>
                        </a:cubicBezTo>
                        <a:cubicBezTo>
                          <a:pt x="6443037" y="592794"/>
                          <a:pt x="6379752" y="812914"/>
                          <a:pt x="6409663" y="960045"/>
                        </a:cubicBezTo>
                        <a:cubicBezTo>
                          <a:pt x="6439574" y="1107176"/>
                          <a:pt x="6378183" y="1247904"/>
                          <a:pt x="6409663" y="1440067"/>
                        </a:cubicBezTo>
                        <a:cubicBezTo>
                          <a:pt x="6169514" y="1480019"/>
                          <a:pt x="5851923" y="1390840"/>
                          <a:pt x="5698773" y="1440067"/>
                        </a:cubicBezTo>
                        <a:cubicBezTo>
                          <a:pt x="5545623" y="1489294"/>
                          <a:pt x="5365745" y="1432235"/>
                          <a:pt x="5116076" y="1440067"/>
                        </a:cubicBezTo>
                        <a:cubicBezTo>
                          <a:pt x="4866407" y="1447899"/>
                          <a:pt x="4744316" y="1427569"/>
                          <a:pt x="4533380" y="1440067"/>
                        </a:cubicBezTo>
                        <a:cubicBezTo>
                          <a:pt x="4322444" y="1452565"/>
                          <a:pt x="4099839" y="1381400"/>
                          <a:pt x="3950683" y="1440067"/>
                        </a:cubicBezTo>
                        <a:cubicBezTo>
                          <a:pt x="3801527" y="1498734"/>
                          <a:pt x="3569322" y="1395079"/>
                          <a:pt x="3367987" y="1440067"/>
                        </a:cubicBezTo>
                        <a:cubicBezTo>
                          <a:pt x="3166652" y="1485055"/>
                          <a:pt x="2976392" y="1391927"/>
                          <a:pt x="2849387" y="1440067"/>
                        </a:cubicBezTo>
                        <a:cubicBezTo>
                          <a:pt x="2722382" y="1488207"/>
                          <a:pt x="2377442" y="1386700"/>
                          <a:pt x="2202593" y="1440067"/>
                        </a:cubicBezTo>
                        <a:cubicBezTo>
                          <a:pt x="2027744" y="1493434"/>
                          <a:pt x="1876818" y="1388266"/>
                          <a:pt x="1619897" y="1440067"/>
                        </a:cubicBezTo>
                        <a:cubicBezTo>
                          <a:pt x="1362976" y="1491868"/>
                          <a:pt x="1068471" y="1424212"/>
                          <a:pt x="909007" y="1440067"/>
                        </a:cubicBezTo>
                        <a:cubicBezTo>
                          <a:pt x="749543" y="1455922"/>
                          <a:pt x="208882" y="1368660"/>
                          <a:pt x="0" y="1440067"/>
                        </a:cubicBezTo>
                        <a:cubicBezTo>
                          <a:pt x="-35566" y="1334611"/>
                          <a:pt x="52648" y="1080191"/>
                          <a:pt x="0" y="945644"/>
                        </a:cubicBezTo>
                        <a:cubicBezTo>
                          <a:pt x="-52648" y="811097"/>
                          <a:pt x="27932" y="621833"/>
                          <a:pt x="0" y="465622"/>
                        </a:cubicBezTo>
                        <a:cubicBezTo>
                          <a:pt x="-27932" y="309411"/>
                          <a:pt x="51047" y="148309"/>
                          <a:pt x="0" y="0"/>
                        </a:cubicBezTo>
                        <a:close/>
                      </a:path>
                      <a:path w="6409663" h="1440067" stroke="0" extrusionOk="0">
                        <a:moveTo>
                          <a:pt x="0" y="0"/>
                        </a:moveTo>
                        <a:cubicBezTo>
                          <a:pt x="248326" y="-12061"/>
                          <a:pt x="407331" y="45611"/>
                          <a:pt x="518600" y="0"/>
                        </a:cubicBezTo>
                        <a:cubicBezTo>
                          <a:pt x="629869" y="-45611"/>
                          <a:pt x="720147" y="31504"/>
                          <a:pt x="909007" y="0"/>
                        </a:cubicBezTo>
                        <a:cubicBezTo>
                          <a:pt x="1097867" y="-31504"/>
                          <a:pt x="1355416" y="5701"/>
                          <a:pt x="1619897" y="0"/>
                        </a:cubicBezTo>
                        <a:cubicBezTo>
                          <a:pt x="1884378" y="-5701"/>
                          <a:pt x="2016311" y="48141"/>
                          <a:pt x="2138497" y="0"/>
                        </a:cubicBezTo>
                        <a:cubicBezTo>
                          <a:pt x="2260683" y="-48141"/>
                          <a:pt x="2541633" y="5041"/>
                          <a:pt x="2657097" y="0"/>
                        </a:cubicBezTo>
                        <a:cubicBezTo>
                          <a:pt x="2772561" y="-5041"/>
                          <a:pt x="3080198" y="81735"/>
                          <a:pt x="3367987" y="0"/>
                        </a:cubicBezTo>
                        <a:cubicBezTo>
                          <a:pt x="3655776" y="-81735"/>
                          <a:pt x="3656205" y="52116"/>
                          <a:pt x="3822490" y="0"/>
                        </a:cubicBezTo>
                        <a:cubicBezTo>
                          <a:pt x="3988775" y="-52116"/>
                          <a:pt x="4221784" y="84466"/>
                          <a:pt x="4533380" y="0"/>
                        </a:cubicBezTo>
                        <a:cubicBezTo>
                          <a:pt x="4844976" y="-84466"/>
                          <a:pt x="4997346" y="22286"/>
                          <a:pt x="5244270" y="0"/>
                        </a:cubicBezTo>
                        <a:cubicBezTo>
                          <a:pt x="5491194" y="-22286"/>
                          <a:pt x="5606196" y="47516"/>
                          <a:pt x="5826966" y="0"/>
                        </a:cubicBezTo>
                        <a:cubicBezTo>
                          <a:pt x="6047736" y="-47516"/>
                          <a:pt x="6176128" y="27780"/>
                          <a:pt x="6409663" y="0"/>
                        </a:cubicBezTo>
                        <a:cubicBezTo>
                          <a:pt x="6447952" y="207286"/>
                          <a:pt x="6360003" y="289725"/>
                          <a:pt x="6409663" y="465622"/>
                        </a:cubicBezTo>
                        <a:cubicBezTo>
                          <a:pt x="6459323" y="641519"/>
                          <a:pt x="6387206" y="693933"/>
                          <a:pt x="6409663" y="902442"/>
                        </a:cubicBezTo>
                        <a:cubicBezTo>
                          <a:pt x="6432120" y="1110951"/>
                          <a:pt x="6350939" y="1245690"/>
                          <a:pt x="6409663" y="1440067"/>
                        </a:cubicBezTo>
                        <a:cubicBezTo>
                          <a:pt x="6179294" y="1453464"/>
                          <a:pt x="6084857" y="1439870"/>
                          <a:pt x="5826966" y="1440067"/>
                        </a:cubicBezTo>
                        <a:cubicBezTo>
                          <a:pt x="5569075" y="1440264"/>
                          <a:pt x="5454359" y="1405022"/>
                          <a:pt x="5244270" y="1440067"/>
                        </a:cubicBezTo>
                        <a:cubicBezTo>
                          <a:pt x="5034181" y="1475112"/>
                          <a:pt x="4787741" y="1437265"/>
                          <a:pt x="4533380" y="1440067"/>
                        </a:cubicBezTo>
                        <a:cubicBezTo>
                          <a:pt x="4279019" y="1442869"/>
                          <a:pt x="4129095" y="1372365"/>
                          <a:pt x="3950683" y="1440067"/>
                        </a:cubicBezTo>
                        <a:cubicBezTo>
                          <a:pt x="3772271" y="1507769"/>
                          <a:pt x="3668033" y="1418285"/>
                          <a:pt x="3560276" y="1440067"/>
                        </a:cubicBezTo>
                        <a:cubicBezTo>
                          <a:pt x="3452519" y="1461849"/>
                          <a:pt x="3223118" y="1391763"/>
                          <a:pt x="3105773" y="1440067"/>
                        </a:cubicBezTo>
                        <a:cubicBezTo>
                          <a:pt x="2988428" y="1488371"/>
                          <a:pt x="2668794" y="1403701"/>
                          <a:pt x="2394883" y="1440067"/>
                        </a:cubicBezTo>
                        <a:cubicBezTo>
                          <a:pt x="2120972" y="1476433"/>
                          <a:pt x="1993464" y="1438350"/>
                          <a:pt x="1812187" y="1440067"/>
                        </a:cubicBezTo>
                        <a:cubicBezTo>
                          <a:pt x="1630910" y="1441784"/>
                          <a:pt x="1522907" y="1433830"/>
                          <a:pt x="1357683" y="1440067"/>
                        </a:cubicBezTo>
                        <a:cubicBezTo>
                          <a:pt x="1192459" y="1446304"/>
                          <a:pt x="1045306" y="1404462"/>
                          <a:pt x="774987" y="1440067"/>
                        </a:cubicBezTo>
                        <a:cubicBezTo>
                          <a:pt x="504668" y="1475672"/>
                          <a:pt x="213303" y="1360454"/>
                          <a:pt x="0" y="1440067"/>
                        </a:cubicBezTo>
                        <a:cubicBezTo>
                          <a:pt x="-9340" y="1290854"/>
                          <a:pt x="39724" y="1181885"/>
                          <a:pt x="0" y="1003247"/>
                        </a:cubicBezTo>
                        <a:cubicBezTo>
                          <a:pt x="-39724" y="824609"/>
                          <a:pt x="29665" y="613482"/>
                          <a:pt x="0" y="508824"/>
                        </a:cubicBezTo>
                        <a:cubicBezTo>
                          <a:pt x="-29665" y="404166"/>
                          <a:pt x="58676" y="107468"/>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err="1">
                <a:latin typeface="Times New Roman" panose="02020603050405020304" pitchFamily="18" charset="0"/>
                <a:cs typeface="Times New Roman" panose="02020603050405020304" pitchFamily="18" charset="0"/>
              </a:rPr>
              <a:t>Axit</a:t>
            </a:r>
            <a:r>
              <a:rPr lang="en-US"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a:latin typeface="Times New Roman" panose="02020603050405020304" pitchFamily="18" charset="0"/>
                <a:cs typeface="Times New Roman" panose="02020603050405020304" pitchFamily="18" charset="0"/>
                <a:sym typeface="Wingdings" panose="05000000000000000000" pitchFamily="2" charset="2"/>
              </a:rPr>
              <a:t>H</a:t>
            </a:r>
            <a:r>
              <a:rPr lang="en-US" sz="2800" i="1" baseline="30000" dirty="0">
                <a:latin typeface="Calibri" panose="020F0502020204030204" pitchFamily="34" charset="0"/>
                <a:ea typeface="Calibri" panose="020F0502020204030204" pitchFamily="34" charset="0"/>
                <a:cs typeface="Times New Roman" panose="02020603050405020304" pitchFamily="18" charset="0"/>
              </a:rPr>
              <a:t> </a:t>
            </a:r>
            <a:r>
              <a:rPr lang="en-US" sz="2800" i="1" baseline="30000" dirty="0">
                <a:latin typeface="Times New Roman" panose="02020603050405020304" pitchFamily="18" charset="0"/>
                <a:ea typeface="Calibri" panose="020F0502020204030204" pitchFamily="34" charset="0"/>
                <a:cs typeface="Times New Roman" panose="02020603050405020304" pitchFamily="18" charset="0"/>
              </a:rPr>
              <a:t>+</a:t>
            </a:r>
            <a:r>
              <a:rPr lang="en-US" sz="2800" i="1" dirty="0">
                <a:latin typeface="Times New Roman" panose="02020603050405020304" pitchFamily="18" charset="0"/>
                <a:cs typeface="Times New Roman" panose="02020603050405020304" pitchFamily="18" charset="0"/>
                <a:sym typeface="Wingdings" panose="05000000000000000000" pitchFamily="2" charset="2"/>
              </a:rPr>
              <a:t> + (</a:t>
            </a:r>
            <a:r>
              <a:rPr lang="en-US" sz="2800" i="1" dirty="0" err="1">
                <a:latin typeface="Times New Roman" panose="02020603050405020304" pitchFamily="18" charset="0"/>
                <a:cs typeface="Times New Roman" panose="02020603050405020304" pitchFamily="18" charset="0"/>
                <a:sym typeface="Wingdings" panose="05000000000000000000" pitchFamily="2" charset="2"/>
              </a:rPr>
              <a:t>gốc</a:t>
            </a:r>
            <a:r>
              <a:rPr lang="en-US" sz="2800" i="1" dirty="0">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a:latin typeface="Times New Roman" panose="02020603050405020304" pitchFamily="18" charset="0"/>
                <a:cs typeface="Times New Roman" panose="02020603050405020304" pitchFamily="18" charset="0"/>
                <a:sym typeface="Wingdings" panose="05000000000000000000" pitchFamily="2" charset="2"/>
              </a:rPr>
              <a:t>axit</a:t>
            </a:r>
            <a:r>
              <a:rPr lang="en-US" sz="2800" i="1" dirty="0">
                <a:latin typeface="Times New Roman" panose="02020603050405020304" pitchFamily="18" charset="0"/>
                <a:cs typeface="Times New Roman" panose="02020603050405020304" pitchFamily="18" charset="0"/>
                <a:sym typeface="Wingdings" panose="05000000000000000000" pitchFamily="2" charset="2"/>
              </a:rPr>
              <a:t>)</a:t>
            </a:r>
            <a:r>
              <a:rPr lang="en-US" sz="2800" i="1" baseline="30000"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a:latin typeface="Times New Roman" panose="02020603050405020304" pitchFamily="18" charset="0"/>
                <a:cs typeface="Times New Roman" panose="02020603050405020304" pitchFamily="18" charset="0"/>
              </a:rPr>
              <a:t> </a:t>
            </a:r>
          </a:p>
          <a:p>
            <a:r>
              <a:rPr lang="en-US" sz="2800" dirty="0" err="1">
                <a:latin typeface="Times New Roman" panose="02020603050405020304" pitchFamily="18" charset="0"/>
                <a:cs typeface="Times New Roman" panose="02020603050405020304" pitchFamily="18" charset="0"/>
              </a:rPr>
              <a:t>Bazơ</a:t>
            </a:r>
            <a:r>
              <a:rPr lang="en-US"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a:latin typeface="Times New Roman" panose="02020603050405020304" pitchFamily="18" charset="0"/>
                <a:cs typeface="Times New Roman" panose="02020603050405020304" pitchFamily="18" charset="0"/>
                <a:sym typeface="Wingdings" panose="05000000000000000000" pitchFamily="2" charset="2"/>
              </a:rPr>
              <a:t>ion (</a:t>
            </a:r>
            <a:r>
              <a:rPr lang="en-US" sz="2800" i="1" dirty="0" err="1">
                <a:latin typeface="Times New Roman" panose="02020603050405020304" pitchFamily="18" charset="0"/>
                <a:cs typeface="Times New Roman" panose="02020603050405020304" pitchFamily="18" charset="0"/>
                <a:sym typeface="Wingdings" panose="05000000000000000000" pitchFamily="2" charset="2"/>
              </a:rPr>
              <a:t>kim</a:t>
            </a:r>
            <a:r>
              <a:rPr lang="en-US" sz="2800" i="1" dirty="0">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a:latin typeface="Times New Roman" panose="02020603050405020304" pitchFamily="18" charset="0"/>
                <a:cs typeface="Times New Roman" panose="02020603050405020304" pitchFamily="18" charset="0"/>
                <a:sym typeface="Wingdings" panose="05000000000000000000" pitchFamily="2" charset="2"/>
              </a:rPr>
              <a:t>loại</a:t>
            </a:r>
            <a:r>
              <a:rPr lang="en-US" sz="2800" i="1" dirty="0">
                <a:latin typeface="Times New Roman" panose="02020603050405020304" pitchFamily="18" charset="0"/>
                <a:cs typeface="Times New Roman" panose="02020603050405020304" pitchFamily="18" charset="0"/>
                <a:sym typeface="Wingdings" panose="05000000000000000000" pitchFamily="2" charset="2"/>
              </a:rPr>
              <a:t>)</a:t>
            </a:r>
            <a:r>
              <a:rPr lang="en-US" sz="2800" baseline="30000" dirty="0">
                <a:latin typeface="Times New Roman" panose="02020603050405020304" pitchFamily="18" charset="0"/>
                <a:ea typeface="Calibri" panose="020F0502020204030204" pitchFamily="34" charset="0"/>
                <a:cs typeface="Times New Roman" panose="02020603050405020304" pitchFamily="18" charset="0"/>
              </a:rPr>
              <a:t> + </a:t>
            </a:r>
            <a:r>
              <a:rPr lang="en-US" sz="2800" i="1" dirty="0">
                <a:latin typeface="Times New Roman" panose="02020603050405020304" pitchFamily="18" charset="0"/>
                <a:cs typeface="Times New Roman" panose="02020603050405020304" pitchFamily="18" charset="0"/>
                <a:sym typeface="Wingdings" panose="05000000000000000000" pitchFamily="2" charset="2"/>
              </a:rPr>
              <a:t>+ OH</a:t>
            </a:r>
            <a:r>
              <a:rPr lang="en-US" sz="2800" baseline="30000"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a:latin typeface="Times New Roman" panose="02020603050405020304" pitchFamily="18" charset="0"/>
                <a:cs typeface="Times New Roman" panose="02020603050405020304" pitchFamily="18" charset="0"/>
                <a:sym typeface="Wingdings" panose="05000000000000000000" pitchFamily="2" charset="2"/>
              </a:rPr>
              <a:t> </a:t>
            </a:r>
          </a:p>
          <a:p>
            <a:r>
              <a:rPr lang="en-US" sz="2800" dirty="0" err="1">
                <a:latin typeface="Times New Roman" panose="02020603050405020304" pitchFamily="18" charset="0"/>
                <a:cs typeface="Times New Roman" panose="02020603050405020304" pitchFamily="18" charset="0"/>
              </a:rPr>
              <a:t>Muối</a:t>
            </a:r>
            <a:r>
              <a:rPr lang="en-US"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a:latin typeface="Times New Roman" panose="02020603050405020304" pitchFamily="18" charset="0"/>
                <a:cs typeface="Times New Roman" panose="02020603050405020304" pitchFamily="18" charset="0"/>
                <a:sym typeface="Wingdings" panose="05000000000000000000" pitchFamily="2" charset="2"/>
              </a:rPr>
              <a:t>(</a:t>
            </a:r>
            <a:r>
              <a:rPr lang="en-US" sz="2800" i="1" dirty="0" err="1">
                <a:latin typeface="Times New Roman" panose="02020603050405020304" pitchFamily="18" charset="0"/>
                <a:cs typeface="Times New Roman" panose="02020603050405020304" pitchFamily="18" charset="0"/>
                <a:sym typeface="Wingdings" panose="05000000000000000000" pitchFamily="2" charset="2"/>
              </a:rPr>
              <a:t>gốc</a:t>
            </a:r>
            <a:r>
              <a:rPr lang="en-US" sz="2800" i="1" dirty="0">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a:latin typeface="Times New Roman" panose="02020603050405020304" pitchFamily="18" charset="0"/>
                <a:cs typeface="Times New Roman" panose="02020603050405020304" pitchFamily="18" charset="0"/>
                <a:sym typeface="Wingdings" panose="05000000000000000000" pitchFamily="2" charset="2"/>
              </a:rPr>
              <a:t>axit</a:t>
            </a:r>
            <a:r>
              <a:rPr lang="en-US" sz="2800" i="1" dirty="0">
                <a:latin typeface="Times New Roman" panose="02020603050405020304" pitchFamily="18" charset="0"/>
                <a:cs typeface="Times New Roman" panose="02020603050405020304" pitchFamily="18" charset="0"/>
                <a:sym typeface="Wingdings" panose="05000000000000000000" pitchFamily="2" charset="2"/>
              </a:rPr>
              <a:t>)</a:t>
            </a:r>
            <a:r>
              <a:rPr lang="en-US" sz="2800" i="1" baseline="30000"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a:latin typeface="Times New Roman" panose="02020603050405020304" pitchFamily="18" charset="0"/>
                <a:cs typeface="Times New Roman" panose="02020603050405020304" pitchFamily="18" charset="0"/>
              </a:rPr>
              <a:t> + </a:t>
            </a:r>
            <a:r>
              <a:rPr lang="en-US" sz="2800" i="1" dirty="0">
                <a:latin typeface="Times New Roman" panose="02020603050405020304" pitchFamily="18" charset="0"/>
                <a:cs typeface="Times New Roman" panose="02020603050405020304" pitchFamily="18" charset="0"/>
                <a:sym typeface="Wingdings" panose="05000000000000000000" pitchFamily="2" charset="2"/>
              </a:rPr>
              <a:t>ion (</a:t>
            </a:r>
            <a:r>
              <a:rPr lang="en-US" sz="2800" i="1" dirty="0" err="1">
                <a:latin typeface="Times New Roman" panose="02020603050405020304" pitchFamily="18" charset="0"/>
                <a:cs typeface="Times New Roman" panose="02020603050405020304" pitchFamily="18" charset="0"/>
                <a:sym typeface="Wingdings" panose="05000000000000000000" pitchFamily="2" charset="2"/>
              </a:rPr>
              <a:t>kim</a:t>
            </a:r>
            <a:r>
              <a:rPr lang="en-US" sz="2800" i="1" dirty="0">
                <a:latin typeface="Times New Roman" panose="02020603050405020304" pitchFamily="18" charset="0"/>
                <a:cs typeface="Times New Roman" panose="02020603050405020304" pitchFamily="18" charset="0"/>
                <a:sym typeface="Wingdings" panose="05000000000000000000" pitchFamily="2" charset="2"/>
              </a:rPr>
              <a:t> </a:t>
            </a:r>
            <a:r>
              <a:rPr lang="en-US" sz="2800" i="1" dirty="0" err="1">
                <a:latin typeface="Times New Roman" panose="02020603050405020304" pitchFamily="18" charset="0"/>
                <a:cs typeface="Times New Roman" panose="02020603050405020304" pitchFamily="18" charset="0"/>
                <a:sym typeface="Wingdings" panose="05000000000000000000" pitchFamily="2" charset="2"/>
              </a:rPr>
              <a:t>loại</a:t>
            </a:r>
            <a:r>
              <a:rPr lang="en-US" sz="2800" i="1" dirty="0">
                <a:latin typeface="Times New Roman" panose="02020603050405020304" pitchFamily="18" charset="0"/>
                <a:cs typeface="Times New Roman" panose="02020603050405020304" pitchFamily="18" charset="0"/>
                <a:sym typeface="Wingdings" panose="05000000000000000000" pitchFamily="2" charset="2"/>
              </a:rPr>
              <a:t>)</a:t>
            </a:r>
            <a:r>
              <a:rPr lang="en-US" sz="2800" baseline="30000" dirty="0">
                <a:latin typeface="Times New Roman" panose="02020603050405020304" pitchFamily="18" charset="0"/>
                <a:ea typeface="Calibri" panose="020F0502020204030204" pitchFamily="34"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9771604"/>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5" name="Nhóm 191"/>
          <p:cNvGrpSpPr/>
          <p:nvPr/>
        </p:nvGrpSpPr>
        <p:grpSpPr>
          <a:xfrm>
            <a:off x="1676400" y="96982"/>
            <a:ext cx="4572000" cy="3505200"/>
            <a:chOff x="3024" y="1968"/>
            <a:chExt cx="1680" cy="864"/>
          </a:xfrm>
        </p:grpSpPr>
        <p:grpSp>
          <p:nvGrpSpPr>
            <p:cNvPr id="116" name="Nhóm 192"/>
            <p:cNvGrpSpPr/>
            <p:nvPr/>
          </p:nvGrpSpPr>
          <p:grpSpPr>
            <a:xfrm>
              <a:off x="3024" y="1968"/>
              <a:ext cx="1680" cy="864"/>
              <a:chOff x="2880" y="1632"/>
              <a:chExt cx="1824" cy="1200"/>
            </a:xfrm>
          </p:grpSpPr>
          <p:sp>
            <p:nvSpPr>
              <p:cNvPr id="1049251" name="Đường nối Thẳng 1049757"/>
              <p:cNvSpPr/>
              <p:nvPr/>
            </p:nvSpPr>
            <p:spPr>
              <a:xfrm>
                <a:off x="2880" y="1632"/>
                <a:ext cx="0" cy="1200"/>
              </a:xfrm>
              <a:prstGeom prst="line">
                <a:avLst/>
              </a:prstGeom>
              <a:noFill/>
              <a:ln w="28575" cap="flat" cmpd="sng">
                <a:solidFill>
                  <a:schemeClr val="dk1">
                    <a:alpha val="100000"/>
                  </a:schemeClr>
                </a:solidFill>
                <a:prstDash val="solid"/>
                <a:round/>
              </a:ln>
            </p:spPr>
          </p:sp>
          <p:sp>
            <p:nvSpPr>
              <p:cNvPr id="1049252" name="Đường nối Thẳng 1049758"/>
              <p:cNvSpPr/>
              <p:nvPr/>
            </p:nvSpPr>
            <p:spPr>
              <a:xfrm>
                <a:off x="2880" y="2832"/>
                <a:ext cx="1824" cy="0"/>
              </a:xfrm>
              <a:prstGeom prst="line">
                <a:avLst/>
              </a:prstGeom>
              <a:noFill/>
              <a:ln w="28575" cap="flat" cmpd="sng">
                <a:solidFill>
                  <a:schemeClr val="dk1">
                    <a:alpha val="100000"/>
                  </a:schemeClr>
                </a:solidFill>
                <a:prstDash val="solid"/>
                <a:round/>
              </a:ln>
            </p:spPr>
          </p:sp>
          <p:sp>
            <p:nvSpPr>
              <p:cNvPr id="1049253" name="Đường nối Thẳng 1049759"/>
              <p:cNvSpPr/>
              <p:nvPr/>
            </p:nvSpPr>
            <p:spPr>
              <a:xfrm>
                <a:off x="4704" y="1632"/>
                <a:ext cx="0" cy="1200"/>
              </a:xfrm>
              <a:prstGeom prst="line">
                <a:avLst/>
              </a:prstGeom>
              <a:noFill/>
              <a:ln w="28575" cap="flat" cmpd="sng">
                <a:solidFill>
                  <a:schemeClr val="dk1">
                    <a:alpha val="100000"/>
                  </a:schemeClr>
                </a:solidFill>
                <a:prstDash val="solid"/>
                <a:round/>
              </a:ln>
            </p:spPr>
          </p:sp>
        </p:grpSp>
        <p:sp>
          <p:nvSpPr>
            <p:cNvPr id="1049254" name="Đường nối Thẳng 1049760"/>
            <p:cNvSpPr/>
            <p:nvPr/>
          </p:nvSpPr>
          <p:spPr>
            <a:xfrm>
              <a:off x="3120" y="2134"/>
              <a:ext cx="96" cy="0"/>
            </a:xfrm>
            <a:prstGeom prst="line">
              <a:avLst/>
            </a:prstGeom>
            <a:noFill/>
            <a:ln w="28575" cap="flat" cmpd="sng">
              <a:solidFill>
                <a:schemeClr val="dk1">
                  <a:alpha val="100000"/>
                </a:schemeClr>
              </a:solidFill>
              <a:prstDash val="solid"/>
              <a:round/>
            </a:ln>
          </p:spPr>
        </p:sp>
        <p:sp>
          <p:nvSpPr>
            <p:cNvPr id="1049255" name="Đường nối Thẳng 1049761"/>
            <p:cNvSpPr/>
            <p:nvPr/>
          </p:nvSpPr>
          <p:spPr>
            <a:xfrm>
              <a:off x="3312" y="2134"/>
              <a:ext cx="96" cy="0"/>
            </a:xfrm>
            <a:prstGeom prst="line">
              <a:avLst/>
            </a:prstGeom>
            <a:noFill/>
            <a:ln w="28575" cap="flat" cmpd="sng">
              <a:solidFill>
                <a:schemeClr val="dk1">
                  <a:alpha val="100000"/>
                </a:schemeClr>
              </a:solidFill>
              <a:prstDash val="solid"/>
              <a:round/>
            </a:ln>
          </p:spPr>
        </p:sp>
        <p:sp>
          <p:nvSpPr>
            <p:cNvPr id="1049256" name="Đường nối Thẳng 1049762"/>
            <p:cNvSpPr/>
            <p:nvPr/>
          </p:nvSpPr>
          <p:spPr>
            <a:xfrm>
              <a:off x="3552" y="2134"/>
              <a:ext cx="96" cy="0"/>
            </a:xfrm>
            <a:prstGeom prst="line">
              <a:avLst/>
            </a:prstGeom>
            <a:noFill/>
            <a:ln w="28575" cap="flat" cmpd="sng">
              <a:solidFill>
                <a:schemeClr val="dk1">
                  <a:alpha val="100000"/>
                </a:schemeClr>
              </a:solidFill>
              <a:prstDash val="solid"/>
              <a:round/>
            </a:ln>
          </p:spPr>
        </p:sp>
        <p:sp>
          <p:nvSpPr>
            <p:cNvPr id="1049257" name="Đường nối Thẳng 1049763"/>
            <p:cNvSpPr/>
            <p:nvPr/>
          </p:nvSpPr>
          <p:spPr>
            <a:xfrm>
              <a:off x="3792" y="2134"/>
              <a:ext cx="96" cy="0"/>
            </a:xfrm>
            <a:prstGeom prst="line">
              <a:avLst/>
            </a:prstGeom>
            <a:noFill/>
            <a:ln w="28575" cap="flat" cmpd="sng">
              <a:solidFill>
                <a:schemeClr val="dk1">
                  <a:alpha val="100000"/>
                </a:schemeClr>
              </a:solidFill>
              <a:prstDash val="solid"/>
              <a:round/>
            </a:ln>
          </p:spPr>
        </p:sp>
        <p:sp>
          <p:nvSpPr>
            <p:cNvPr id="1049258" name="Đường nối Thẳng 1049764"/>
            <p:cNvSpPr/>
            <p:nvPr/>
          </p:nvSpPr>
          <p:spPr>
            <a:xfrm>
              <a:off x="3984" y="2134"/>
              <a:ext cx="96" cy="0"/>
            </a:xfrm>
            <a:prstGeom prst="line">
              <a:avLst/>
            </a:prstGeom>
            <a:noFill/>
            <a:ln w="28575" cap="flat" cmpd="sng">
              <a:solidFill>
                <a:schemeClr val="dk1">
                  <a:alpha val="100000"/>
                </a:schemeClr>
              </a:solidFill>
              <a:prstDash val="solid"/>
              <a:round/>
            </a:ln>
          </p:spPr>
        </p:sp>
        <p:sp>
          <p:nvSpPr>
            <p:cNvPr id="1049259" name="Đường nối Thẳng 1049765"/>
            <p:cNvSpPr/>
            <p:nvPr/>
          </p:nvSpPr>
          <p:spPr>
            <a:xfrm>
              <a:off x="4176" y="2134"/>
              <a:ext cx="96" cy="0"/>
            </a:xfrm>
            <a:prstGeom prst="line">
              <a:avLst/>
            </a:prstGeom>
            <a:noFill/>
            <a:ln w="28575" cap="flat" cmpd="sng">
              <a:solidFill>
                <a:schemeClr val="dk1">
                  <a:alpha val="100000"/>
                </a:schemeClr>
              </a:solidFill>
              <a:prstDash val="solid"/>
              <a:round/>
            </a:ln>
          </p:spPr>
        </p:sp>
        <p:sp>
          <p:nvSpPr>
            <p:cNvPr id="1049260" name="Đường nối Thẳng 1049766"/>
            <p:cNvSpPr/>
            <p:nvPr/>
          </p:nvSpPr>
          <p:spPr>
            <a:xfrm>
              <a:off x="4368" y="2134"/>
              <a:ext cx="96" cy="0"/>
            </a:xfrm>
            <a:prstGeom prst="line">
              <a:avLst/>
            </a:prstGeom>
            <a:noFill/>
            <a:ln w="28575" cap="flat" cmpd="sng">
              <a:solidFill>
                <a:schemeClr val="dk1">
                  <a:alpha val="100000"/>
                </a:schemeClr>
              </a:solidFill>
              <a:prstDash val="solid"/>
              <a:round/>
            </a:ln>
          </p:spPr>
        </p:sp>
        <p:sp>
          <p:nvSpPr>
            <p:cNvPr id="1049261" name="Đường nối Thẳng 1049767"/>
            <p:cNvSpPr/>
            <p:nvPr/>
          </p:nvSpPr>
          <p:spPr>
            <a:xfrm>
              <a:off x="4560" y="2134"/>
              <a:ext cx="96" cy="0"/>
            </a:xfrm>
            <a:prstGeom prst="line">
              <a:avLst/>
            </a:prstGeom>
            <a:noFill/>
            <a:ln w="28575" cap="flat" cmpd="sng">
              <a:solidFill>
                <a:schemeClr val="dk1">
                  <a:alpha val="100000"/>
                </a:schemeClr>
              </a:solidFill>
              <a:prstDash val="solid"/>
              <a:round/>
            </a:ln>
          </p:spPr>
        </p:sp>
        <p:sp>
          <p:nvSpPr>
            <p:cNvPr id="1049262" name="Đường nối Thẳng 1049768"/>
            <p:cNvSpPr/>
            <p:nvPr/>
          </p:nvSpPr>
          <p:spPr>
            <a:xfrm>
              <a:off x="3168" y="2265"/>
              <a:ext cx="96" cy="0"/>
            </a:xfrm>
            <a:prstGeom prst="line">
              <a:avLst/>
            </a:prstGeom>
            <a:noFill/>
            <a:ln w="28575" cap="flat" cmpd="sng">
              <a:solidFill>
                <a:schemeClr val="dk1">
                  <a:alpha val="100000"/>
                </a:schemeClr>
              </a:solidFill>
              <a:prstDash val="solid"/>
              <a:round/>
            </a:ln>
          </p:spPr>
        </p:sp>
        <p:sp>
          <p:nvSpPr>
            <p:cNvPr id="1049263" name="Đường nối Thẳng 1049769"/>
            <p:cNvSpPr/>
            <p:nvPr/>
          </p:nvSpPr>
          <p:spPr>
            <a:xfrm>
              <a:off x="4128" y="2265"/>
              <a:ext cx="48" cy="0"/>
            </a:xfrm>
            <a:prstGeom prst="line">
              <a:avLst/>
            </a:prstGeom>
            <a:noFill/>
            <a:ln w="28575" cap="flat" cmpd="sng">
              <a:solidFill>
                <a:schemeClr val="dk1">
                  <a:alpha val="100000"/>
                </a:schemeClr>
              </a:solidFill>
              <a:prstDash val="solid"/>
              <a:round/>
            </a:ln>
          </p:spPr>
        </p:sp>
        <p:sp>
          <p:nvSpPr>
            <p:cNvPr id="1049264" name="Đường nối Thẳng 1049770"/>
            <p:cNvSpPr/>
            <p:nvPr/>
          </p:nvSpPr>
          <p:spPr>
            <a:xfrm>
              <a:off x="3648" y="2483"/>
              <a:ext cx="48" cy="0"/>
            </a:xfrm>
            <a:prstGeom prst="line">
              <a:avLst/>
            </a:prstGeom>
            <a:noFill/>
            <a:ln w="28575" cap="flat" cmpd="sng">
              <a:solidFill>
                <a:schemeClr val="dk1">
                  <a:alpha val="100000"/>
                </a:schemeClr>
              </a:solidFill>
              <a:prstDash val="solid"/>
              <a:round/>
            </a:ln>
          </p:spPr>
        </p:sp>
        <p:sp>
          <p:nvSpPr>
            <p:cNvPr id="1049265" name="Đường nối Thẳng 1049771"/>
            <p:cNvSpPr/>
            <p:nvPr/>
          </p:nvSpPr>
          <p:spPr>
            <a:xfrm>
              <a:off x="3360" y="2614"/>
              <a:ext cx="144" cy="0"/>
            </a:xfrm>
            <a:prstGeom prst="line">
              <a:avLst/>
            </a:prstGeom>
            <a:noFill/>
            <a:ln w="28575" cap="flat" cmpd="sng">
              <a:solidFill>
                <a:schemeClr val="dk1">
                  <a:alpha val="100000"/>
                </a:schemeClr>
              </a:solidFill>
              <a:prstDash val="solid"/>
              <a:round/>
            </a:ln>
          </p:spPr>
        </p:sp>
        <p:sp>
          <p:nvSpPr>
            <p:cNvPr id="1049266" name="Đường nối Thẳng 1049772"/>
            <p:cNvSpPr/>
            <p:nvPr/>
          </p:nvSpPr>
          <p:spPr>
            <a:xfrm>
              <a:off x="3168" y="2439"/>
              <a:ext cx="96" cy="0"/>
            </a:xfrm>
            <a:prstGeom prst="line">
              <a:avLst/>
            </a:prstGeom>
            <a:noFill/>
            <a:ln w="28575" cap="flat" cmpd="sng">
              <a:solidFill>
                <a:schemeClr val="dk1">
                  <a:alpha val="100000"/>
                </a:schemeClr>
              </a:solidFill>
              <a:prstDash val="solid"/>
              <a:round/>
            </a:ln>
          </p:spPr>
        </p:sp>
        <p:sp>
          <p:nvSpPr>
            <p:cNvPr id="1049267" name="Đường nối Thẳng 1049773"/>
            <p:cNvSpPr/>
            <p:nvPr/>
          </p:nvSpPr>
          <p:spPr>
            <a:xfrm>
              <a:off x="3600" y="2265"/>
              <a:ext cx="48" cy="0"/>
            </a:xfrm>
            <a:prstGeom prst="line">
              <a:avLst/>
            </a:prstGeom>
            <a:noFill/>
            <a:ln w="28575" cap="flat" cmpd="sng">
              <a:solidFill>
                <a:schemeClr val="dk1">
                  <a:alpha val="100000"/>
                </a:schemeClr>
              </a:solidFill>
              <a:prstDash val="solid"/>
              <a:round/>
            </a:ln>
          </p:spPr>
        </p:sp>
        <p:sp>
          <p:nvSpPr>
            <p:cNvPr id="1049268" name="Đường nối Thẳng 1049774"/>
            <p:cNvSpPr/>
            <p:nvPr/>
          </p:nvSpPr>
          <p:spPr>
            <a:xfrm>
              <a:off x="3840" y="2265"/>
              <a:ext cx="96" cy="0"/>
            </a:xfrm>
            <a:prstGeom prst="line">
              <a:avLst/>
            </a:prstGeom>
            <a:noFill/>
            <a:ln w="28575" cap="flat" cmpd="sng">
              <a:solidFill>
                <a:schemeClr val="dk1">
                  <a:alpha val="100000"/>
                </a:schemeClr>
              </a:solidFill>
              <a:prstDash val="solid"/>
              <a:round/>
            </a:ln>
          </p:spPr>
        </p:sp>
        <p:sp>
          <p:nvSpPr>
            <p:cNvPr id="1049269" name="Đường nối Thẳng 1049775"/>
            <p:cNvSpPr/>
            <p:nvPr/>
          </p:nvSpPr>
          <p:spPr>
            <a:xfrm>
              <a:off x="4320" y="2657"/>
              <a:ext cx="48" cy="0"/>
            </a:xfrm>
            <a:prstGeom prst="line">
              <a:avLst/>
            </a:prstGeom>
            <a:noFill/>
            <a:ln w="28575" cap="flat" cmpd="sng">
              <a:solidFill>
                <a:schemeClr val="dk1">
                  <a:alpha val="100000"/>
                </a:schemeClr>
              </a:solidFill>
              <a:prstDash val="solid"/>
              <a:round/>
            </a:ln>
          </p:spPr>
        </p:sp>
        <p:sp>
          <p:nvSpPr>
            <p:cNvPr id="1049270" name="Đường nối Thẳng 1049776"/>
            <p:cNvSpPr/>
            <p:nvPr/>
          </p:nvSpPr>
          <p:spPr>
            <a:xfrm>
              <a:off x="4320" y="2439"/>
              <a:ext cx="96" cy="0"/>
            </a:xfrm>
            <a:prstGeom prst="line">
              <a:avLst/>
            </a:prstGeom>
            <a:noFill/>
            <a:ln w="28575" cap="flat" cmpd="sng">
              <a:solidFill>
                <a:schemeClr val="dk1">
                  <a:alpha val="100000"/>
                </a:schemeClr>
              </a:solidFill>
              <a:prstDash val="solid"/>
              <a:round/>
            </a:ln>
          </p:spPr>
        </p:sp>
        <p:sp>
          <p:nvSpPr>
            <p:cNvPr id="1049271" name="Đường nối Thẳng 1049777"/>
            <p:cNvSpPr/>
            <p:nvPr/>
          </p:nvSpPr>
          <p:spPr>
            <a:xfrm>
              <a:off x="4320" y="2265"/>
              <a:ext cx="96" cy="0"/>
            </a:xfrm>
            <a:prstGeom prst="line">
              <a:avLst/>
            </a:prstGeom>
            <a:noFill/>
            <a:ln w="28575" cap="flat" cmpd="sng">
              <a:solidFill>
                <a:schemeClr val="dk1">
                  <a:alpha val="100000"/>
                </a:schemeClr>
              </a:solidFill>
              <a:prstDash val="solid"/>
              <a:round/>
            </a:ln>
          </p:spPr>
        </p:sp>
        <p:sp>
          <p:nvSpPr>
            <p:cNvPr id="1049272" name="Đường nối Thẳng 1049778"/>
            <p:cNvSpPr/>
            <p:nvPr/>
          </p:nvSpPr>
          <p:spPr>
            <a:xfrm>
              <a:off x="4608" y="2265"/>
              <a:ext cx="48" cy="0"/>
            </a:xfrm>
            <a:prstGeom prst="line">
              <a:avLst/>
            </a:prstGeom>
            <a:noFill/>
            <a:ln w="28575" cap="flat" cmpd="sng">
              <a:solidFill>
                <a:schemeClr val="dk1">
                  <a:alpha val="100000"/>
                </a:schemeClr>
              </a:solidFill>
              <a:prstDash val="solid"/>
              <a:round/>
            </a:ln>
          </p:spPr>
        </p:sp>
        <p:sp>
          <p:nvSpPr>
            <p:cNvPr id="1049273" name="Đường nối Thẳng 1049779"/>
            <p:cNvSpPr/>
            <p:nvPr/>
          </p:nvSpPr>
          <p:spPr>
            <a:xfrm>
              <a:off x="3408" y="2396"/>
              <a:ext cx="96" cy="0"/>
            </a:xfrm>
            <a:prstGeom prst="line">
              <a:avLst/>
            </a:prstGeom>
            <a:noFill/>
            <a:ln w="28575" cap="flat" cmpd="sng">
              <a:solidFill>
                <a:schemeClr val="dk1">
                  <a:alpha val="100000"/>
                </a:schemeClr>
              </a:solidFill>
              <a:prstDash val="solid"/>
              <a:round/>
            </a:ln>
          </p:spPr>
        </p:sp>
        <p:sp>
          <p:nvSpPr>
            <p:cNvPr id="1049274" name="Đường nối Thẳng 1049780"/>
            <p:cNvSpPr/>
            <p:nvPr/>
          </p:nvSpPr>
          <p:spPr>
            <a:xfrm>
              <a:off x="3792" y="2745"/>
              <a:ext cx="0" cy="0"/>
            </a:xfrm>
            <a:prstGeom prst="line">
              <a:avLst/>
            </a:prstGeom>
            <a:noFill/>
            <a:ln w="28575" cap="flat" cmpd="sng">
              <a:solidFill>
                <a:schemeClr val="dk1">
                  <a:alpha val="100000"/>
                </a:schemeClr>
              </a:solidFill>
              <a:prstDash val="solid"/>
              <a:round/>
            </a:ln>
          </p:spPr>
        </p:sp>
        <p:sp>
          <p:nvSpPr>
            <p:cNvPr id="1049275" name="Đường nối Thẳng 1049781"/>
            <p:cNvSpPr/>
            <p:nvPr/>
          </p:nvSpPr>
          <p:spPr>
            <a:xfrm>
              <a:off x="3840" y="2614"/>
              <a:ext cx="48" cy="0"/>
            </a:xfrm>
            <a:prstGeom prst="line">
              <a:avLst/>
            </a:prstGeom>
            <a:noFill/>
            <a:ln w="28575" cap="flat" cmpd="sng">
              <a:solidFill>
                <a:schemeClr val="dk1">
                  <a:alpha val="100000"/>
                </a:schemeClr>
              </a:solidFill>
              <a:prstDash val="solid"/>
              <a:round/>
            </a:ln>
          </p:spPr>
        </p:sp>
        <p:sp>
          <p:nvSpPr>
            <p:cNvPr id="1049276" name="Đường nối Thẳng 1049782"/>
            <p:cNvSpPr/>
            <p:nvPr/>
          </p:nvSpPr>
          <p:spPr>
            <a:xfrm>
              <a:off x="3936" y="2439"/>
              <a:ext cx="96" cy="0"/>
            </a:xfrm>
            <a:prstGeom prst="line">
              <a:avLst/>
            </a:prstGeom>
            <a:noFill/>
            <a:ln w="28575" cap="flat" cmpd="sng">
              <a:solidFill>
                <a:schemeClr val="dk1">
                  <a:alpha val="100000"/>
                </a:schemeClr>
              </a:solidFill>
              <a:prstDash val="solid"/>
              <a:round/>
            </a:ln>
          </p:spPr>
        </p:sp>
        <p:sp>
          <p:nvSpPr>
            <p:cNvPr id="1049277" name="Đường nối Thẳng 1049783"/>
            <p:cNvSpPr/>
            <p:nvPr/>
          </p:nvSpPr>
          <p:spPr>
            <a:xfrm>
              <a:off x="3648" y="2745"/>
              <a:ext cx="48" cy="0"/>
            </a:xfrm>
            <a:prstGeom prst="line">
              <a:avLst/>
            </a:prstGeom>
            <a:noFill/>
            <a:ln w="28575" cap="flat" cmpd="sng">
              <a:solidFill>
                <a:schemeClr val="dk1">
                  <a:alpha val="100000"/>
                </a:schemeClr>
              </a:solidFill>
              <a:prstDash val="solid"/>
              <a:round/>
            </a:ln>
          </p:spPr>
        </p:sp>
        <p:sp>
          <p:nvSpPr>
            <p:cNvPr id="1049278" name="Đường nối Thẳng 1049784"/>
            <p:cNvSpPr/>
            <p:nvPr/>
          </p:nvSpPr>
          <p:spPr>
            <a:xfrm>
              <a:off x="3072" y="2745"/>
              <a:ext cx="48" cy="0"/>
            </a:xfrm>
            <a:prstGeom prst="line">
              <a:avLst/>
            </a:prstGeom>
            <a:noFill/>
            <a:ln w="28575" cap="flat" cmpd="sng">
              <a:solidFill>
                <a:schemeClr val="dk1">
                  <a:alpha val="100000"/>
                </a:schemeClr>
              </a:solidFill>
              <a:prstDash val="solid"/>
              <a:round/>
            </a:ln>
          </p:spPr>
        </p:sp>
        <p:sp>
          <p:nvSpPr>
            <p:cNvPr id="1049279" name="Đường nối Thẳng 1049785"/>
            <p:cNvSpPr/>
            <p:nvPr/>
          </p:nvSpPr>
          <p:spPr>
            <a:xfrm>
              <a:off x="3120" y="2570"/>
              <a:ext cx="48" cy="0"/>
            </a:xfrm>
            <a:prstGeom prst="line">
              <a:avLst/>
            </a:prstGeom>
            <a:noFill/>
            <a:ln w="28575" cap="flat" cmpd="sng">
              <a:solidFill>
                <a:schemeClr val="dk1">
                  <a:alpha val="100000"/>
                </a:schemeClr>
              </a:solidFill>
              <a:prstDash val="solid"/>
              <a:round/>
            </a:ln>
          </p:spPr>
        </p:sp>
        <p:sp>
          <p:nvSpPr>
            <p:cNvPr id="1049280" name="Đường nối Thẳng 1049786"/>
            <p:cNvSpPr/>
            <p:nvPr/>
          </p:nvSpPr>
          <p:spPr>
            <a:xfrm>
              <a:off x="4080" y="2527"/>
              <a:ext cx="144" cy="0"/>
            </a:xfrm>
            <a:prstGeom prst="line">
              <a:avLst/>
            </a:prstGeom>
            <a:noFill/>
            <a:ln w="28575" cap="flat" cmpd="sng">
              <a:solidFill>
                <a:schemeClr val="dk1">
                  <a:alpha val="100000"/>
                </a:schemeClr>
              </a:solidFill>
              <a:prstDash val="solid"/>
              <a:round/>
            </a:ln>
          </p:spPr>
        </p:sp>
        <p:sp>
          <p:nvSpPr>
            <p:cNvPr id="1049281" name="Đường nối Thẳng 1049787"/>
            <p:cNvSpPr/>
            <p:nvPr/>
          </p:nvSpPr>
          <p:spPr>
            <a:xfrm>
              <a:off x="4608" y="2439"/>
              <a:ext cx="48" cy="0"/>
            </a:xfrm>
            <a:prstGeom prst="line">
              <a:avLst/>
            </a:prstGeom>
            <a:noFill/>
            <a:ln w="28575" cap="flat" cmpd="sng">
              <a:solidFill>
                <a:schemeClr val="dk1">
                  <a:alpha val="100000"/>
                </a:schemeClr>
              </a:solidFill>
              <a:prstDash val="solid"/>
              <a:round/>
            </a:ln>
          </p:spPr>
        </p:sp>
        <p:sp>
          <p:nvSpPr>
            <p:cNvPr id="1049282" name="Đường nối Thẳng 1049788"/>
            <p:cNvSpPr/>
            <p:nvPr/>
          </p:nvSpPr>
          <p:spPr>
            <a:xfrm>
              <a:off x="4464" y="2527"/>
              <a:ext cx="48" cy="0"/>
            </a:xfrm>
            <a:prstGeom prst="line">
              <a:avLst/>
            </a:prstGeom>
            <a:noFill/>
            <a:ln w="28575" cap="flat" cmpd="sng">
              <a:solidFill>
                <a:schemeClr val="dk1">
                  <a:alpha val="100000"/>
                </a:schemeClr>
              </a:solidFill>
              <a:prstDash val="solid"/>
              <a:round/>
            </a:ln>
          </p:spPr>
        </p:sp>
        <p:sp>
          <p:nvSpPr>
            <p:cNvPr id="1049283" name="Đường nối Thẳng 1049789"/>
            <p:cNvSpPr/>
            <p:nvPr/>
          </p:nvSpPr>
          <p:spPr>
            <a:xfrm>
              <a:off x="4032" y="2745"/>
              <a:ext cx="96" cy="0"/>
            </a:xfrm>
            <a:prstGeom prst="line">
              <a:avLst/>
            </a:prstGeom>
            <a:noFill/>
            <a:ln w="28575" cap="flat" cmpd="sng">
              <a:solidFill>
                <a:schemeClr val="dk1">
                  <a:alpha val="100000"/>
                </a:schemeClr>
              </a:solidFill>
              <a:prstDash val="solid"/>
              <a:round/>
            </a:ln>
          </p:spPr>
        </p:sp>
        <p:sp>
          <p:nvSpPr>
            <p:cNvPr id="1049284" name="Đường nối Thẳng 1049790"/>
            <p:cNvSpPr/>
            <p:nvPr/>
          </p:nvSpPr>
          <p:spPr>
            <a:xfrm>
              <a:off x="4512" y="2745"/>
              <a:ext cx="96" cy="0"/>
            </a:xfrm>
            <a:prstGeom prst="line">
              <a:avLst/>
            </a:prstGeom>
            <a:noFill/>
            <a:ln w="28575" cap="flat" cmpd="sng">
              <a:solidFill>
                <a:schemeClr val="dk1">
                  <a:alpha val="100000"/>
                </a:schemeClr>
              </a:solidFill>
              <a:prstDash val="solid"/>
              <a:round/>
            </a:ln>
          </p:spPr>
        </p:sp>
        <p:sp>
          <p:nvSpPr>
            <p:cNvPr id="1049285" name="Đường nối Thẳng 1049791"/>
            <p:cNvSpPr/>
            <p:nvPr/>
          </p:nvSpPr>
          <p:spPr>
            <a:xfrm>
              <a:off x="4512" y="2657"/>
              <a:ext cx="96" cy="0"/>
            </a:xfrm>
            <a:prstGeom prst="line">
              <a:avLst/>
            </a:prstGeom>
            <a:noFill/>
            <a:ln w="28575" cap="flat" cmpd="sng">
              <a:solidFill>
                <a:schemeClr val="dk1">
                  <a:alpha val="100000"/>
                </a:schemeClr>
              </a:solidFill>
              <a:prstDash val="solid"/>
              <a:round/>
            </a:ln>
          </p:spPr>
        </p:sp>
        <p:sp>
          <p:nvSpPr>
            <p:cNvPr id="1049286" name="Đường nối Thẳng 1049792"/>
            <p:cNvSpPr/>
            <p:nvPr/>
          </p:nvSpPr>
          <p:spPr>
            <a:xfrm>
              <a:off x="3312" y="2745"/>
              <a:ext cx="48" cy="0"/>
            </a:xfrm>
            <a:prstGeom prst="line">
              <a:avLst/>
            </a:prstGeom>
            <a:noFill/>
            <a:ln w="28575" cap="flat" cmpd="sng">
              <a:solidFill>
                <a:schemeClr val="dk1">
                  <a:alpha val="100000"/>
                </a:schemeClr>
              </a:solidFill>
              <a:prstDash val="solid"/>
              <a:round/>
            </a:ln>
          </p:spPr>
        </p:sp>
        <p:sp>
          <p:nvSpPr>
            <p:cNvPr id="1049287" name="Đường nối Thẳng 1049793"/>
            <p:cNvSpPr/>
            <p:nvPr/>
          </p:nvSpPr>
          <p:spPr>
            <a:xfrm>
              <a:off x="3408" y="2265"/>
              <a:ext cx="48" cy="0"/>
            </a:xfrm>
            <a:prstGeom prst="line">
              <a:avLst/>
            </a:prstGeom>
            <a:noFill/>
            <a:ln w="28575" cap="flat" cmpd="sng">
              <a:solidFill>
                <a:schemeClr val="dk1">
                  <a:alpha val="100000"/>
                </a:schemeClr>
              </a:solidFill>
              <a:prstDash val="solid"/>
              <a:round/>
            </a:ln>
          </p:spPr>
        </p:sp>
        <p:sp>
          <p:nvSpPr>
            <p:cNvPr id="1049288" name="Đường nối Thẳng 1049794"/>
            <p:cNvSpPr/>
            <p:nvPr/>
          </p:nvSpPr>
          <p:spPr>
            <a:xfrm>
              <a:off x="3744" y="2352"/>
              <a:ext cx="96" cy="0"/>
            </a:xfrm>
            <a:prstGeom prst="line">
              <a:avLst/>
            </a:prstGeom>
            <a:noFill/>
            <a:ln w="28575" cap="flat" cmpd="sng">
              <a:solidFill>
                <a:schemeClr val="dk1">
                  <a:alpha val="100000"/>
                </a:schemeClr>
              </a:solidFill>
              <a:prstDash val="solid"/>
              <a:round/>
            </a:ln>
          </p:spPr>
        </p:sp>
        <p:sp>
          <p:nvSpPr>
            <p:cNvPr id="1049289" name="Đường nối Thẳng 1049795"/>
            <p:cNvSpPr/>
            <p:nvPr/>
          </p:nvSpPr>
          <p:spPr>
            <a:xfrm>
              <a:off x="3072" y="2352"/>
              <a:ext cx="48" cy="0"/>
            </a:xfrm>
            <a:prstGeom prst="line">
              <a:avLst/>
            </a:prstGeom>
            <a:noFill/>
            <a:ln w="28575" cap="flat" cmpd="sng">
              <a:solidFill>
                <a:schemeClr val="dk1">
                  <a:alpha val="100000"/>
                </a:schemeClr>
              </a:solidFill>
              <a:prstDash val="solid"/>
              <a:round/>
            </a:ln>
          </p:spPr>
        </p:sp>
      </p:grpSp>
      <p:sp>
        <p:nvSpPr>
          <p:cNvPr id="1049290" name="Hình Bầu dục 1049796"/>
          <p:cNvSpPr/>
          <p:nvPr/>
        </p:nvSpPr>
        <p:spPr>
          <a:xfrm>
            <a:off x="3276600" y="2819400"/>
            <a:ext cx="381000" cy="304800"/>
          </a:xfrm>
          <a:prstGeom prst="ellipse">
            <a:avLst/>
          </a:prstGeom>
          <a:solidFill>
            <a:srgbClr val="00FFFF"/>
          </a:solidFill>
          <a:ln w="9525" cap="flat" cmpd="sng">
            <a:solidFill>
              <a:srgbClr val="FF00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latin typeface=".VnTime" pitchFamily="34" charset="0"/>
              </a:rPr>
              <a:t>Na</a:t>
            </a:r>
            <a:r>
              <a:rPr lang="en-US" baseline="30000">
                <a:latin typeface=".VnTime" pitchFamily="34" charset="0"/>
              </a:rPr>
              <a:t>+</a:t>
            </a:r>
          </a:p>
        </p:txBody>
      </p:sp>
      <p:sp>
        <p:nvSpPr>
          <p:cNvPr id="1049291" name="Hình Bầu dục 1049797"/>
          <p:cNvSpPr/>
          <p:nvPr/>
        </p:nvSpPr>
        <p:spPr>
          <a:xfrm>
            <a:off x="3505200" y="1905000"/>
            <a:ext cx="381000" cy="228600"/>
          </a:xfrm>
          <a:prstGeom prst="ellipse">
            <a:avLst/>
          </a:prstGeom>
          <a:solidFill>
            <a:srgbClr val="FFFF00"/>
          </a:solidFill>
          <a:ln w="9525" cap="flat" cmpd="sng">
            <a:solidFill>
              <a:srgbClr val="FF00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ltLang="en-US">
                <a:latin typeface=".VnTime" pitchFamily="34" charset="0"/>
              </a:rPr>
              <a:t>Cl</a:t>
            </a:r>
            <a:r>
              <a:rPr lang="en-US" altLang="en-US" baseline="30000">
                <a:latin typeface=".VnTime" pitchFamily="34" charset="0"/>
              </a:rPr>
              <a:t>-</a:t>
            </a:r>
          </a:p>
        </p:txBody>
      </p:sp>
      <p:sp>
        <p:nvSpPr>
          <p:cNvPr id="1049292" name="Hộp Văn bản 1049798"/>
          <p:cNvSpPr txBox="1"/>
          <p:nvPr/>
        </p:nvSpPr>
        <p:spPr>
          <a:xfrm>
            <a:off x="3352800" y="228600"/>
            <a:ext cx="1676400" cy="519112"/>
          </a:xfrm>
          <a:prstGeom prst="rect">
            <a:avLst/>
          </a:prstGeom>
          <a:noFill/>
          <a:ln>
            <a:noFill/>
          </a:ln>
        </p:spPr>
        <p:txBody>
          <a:bodyPr vert="horz" lIns="91440" tIns="45720" rIns="91440" bIns="45720" anchor="t">
            <a:spAutoFit/>
          </a:bodyP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spcBef>
                <a:spcPct val="50000"/>
              </a:spcBef>
            </a:pPr>
            <a:r>
              <a:rPr lang="en-US" altLang="en-US" sz="2800" b="1">
                <a:solidFill>
                  <a:srgbClr val="CC3300"/>
                </a:solidFill>
                <a:latin typeface=".VnTimeH" pitchFamily="34" charset="0"/>
              </a:rPr>
              <a:t>N</a:t>
            </a:r>
            <a:r>
              <a:rPr lang="en-US" altLang="en-US" sz="2800" b="1">
                <a:solidFill>
                  <a:srgbClr val="CC3300"/>
                </a:solidFill>
                <a:latin typeface=".VnTime" pitchFamily="34" charset="0"/>
              </a:rPr>
              <a:t>aCl </a:t>
            </a:r>
          </a:p>
        </p:txBody>
      </p:sp>
      <p:sp>
        <p:nvSpPr>
          <p:cNvPr id="1049293" name="Hình Bầu dục 1049799"/>
          <p:cNvSpPr/>
          <p:nvPr/>
        </p:nvSpPr>
        <p:spPr>
          <a:xfrm>
            <a:off x="2286000" y="2286000"/>
            <a:ext cx="381000" cy="228600"/>
          </a:xfrm>
          <a:prstGeom prst="ellipse">
            <a:avLst/>
          </a:prstGeom>
          <a:solidFill>
            <a:srgbClr val="FFFF00"/>
          </a:solidFill>
          <a:ln w="9525" cap="flat" cmpd="sng">
            <a:solidFill>
              <a:srgbClr val="FF00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ltLang="en-US">
                <a:latin typeface=".VnTime" pitchFamily="34" charset="0"/>
              </a:rPr>
              <a:t>Cl</a:t>
            </a:r>
            <a:r>
              <a:rPr lang="en-US" altLang="en-US" baseline="30000">
                <a:latin typeface=".VnTime" pitchFamily="34" charset="0"/>
              </a:rPr>
              <a:t>-</a:t>
            </a:r>
          </a:p>
        </p:txBody>
      </p:sp>
      <p:sp>
        <p:nvSpPr>
          <p:cNvPr id="1049294" name="Hình Bầu dục 1049800"/>
          <p:cNvSpPr/>
          <p:nvPr/>
        </p:nvSpPr>
        <p:spPr>
          <a:xfrm>
            <a:off x="4800600" y="1905000"/>
            <a:ext cx="381000" cy="304800"/>
          </a:xfrm>
          <a:prstGeom prst="ellipse">
            <a:avLst/>
          </a:prstGeom>
          <a:solidFill>
            <a:srgbClr val="00FFFF"/>
          </a:solidFill>
          <a:ln w="9525" cap="flat" cmpd="sng">
            <a:solidFill>
              <a:srgbClr val="FF00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latin typeface=".VnTime" pitchFamily="34" charset="0"/>
              </a:rPr>
              <a:t>Na</a:t>
            </a:r>
            <a:r>
              <a:rPr lang="en-US" baseline="30000">
                <a:latin typeface=".VnTime" pitchFamily="34" charset="0"/>
              </a:rPr>
              <a:t>+</a:t>
            </a:r>
          </a:p>
        </p:txBody>
      </p:sp>
      <p:sp>
        <p:nvSpPr>
          <p:cNvPr id="1049295" name="Hình Bầu dục 1049801"/>
          <p:cNvSpPr/>
          <p:nvPr/>
        </p:nvSpPr>
        <p:spPr>
          <a:xfrm>
            <a:off x="4038600" y="990600"/>
            <a:ext cx="381000" cy="304800"/>
          </a:xfrm>
          <a:prstGeom prst="ellipse">
            <a:avLst/>
          </a:prstGeom>
          <a:solidFill>
            <a:srgbClr val="00FFFF"/>
          </a:solidFill>
          <a:ln w="9525" cap="flat" cmpd="sng">
            <a:solidFill>
              <a:srgbClr val="FF00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latin typeface=".VnTime" pitchFamily="34" charset="0"/>
              </a:rPr>
              <a:t>Na</a:t>
            </a:r>
            <a:r>
              <a:rPr lang="en-US" baseline="30000">
                <a:latin typeface=".VnTime" pitchFamily="34" charset="0"/>
              </a:rPr>
              <a:t>+</a:t>
            </a:r>
          </a:p>
        </p:txBody>
      </p:sp>
      <p:sp>
        <p:nvSpPr>
          <p:cNvPr id="1049296" name="Hình Bầu dục 1049802"/>
          <p:cNvSpPr/>
          <p:nvPr/>
        </p:nvSpPr>
        <p:spPr>
          <a:xfrm>
            <a:off x="4876800" y="3048000"/>
            <a:ext cx="381000" cy="228600"/>
          </a:xfrm>
          <a:prstGeom prst="ellipse">
            <a:avLst/>
          </a:prstGeom>
          <a:solidFill>
            <a:srgbClr val="FFFF00"/>
          </a:solidFill>
          <a:ln w="9525" cap="flat" cmpd="sng">
            <a:solidFill>
              <a:srgbClr val="FF00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ltLang="en-US">
                <a:latin typeface=".VnTime" pitchFamily="34" charset="0"/>
              </a:rPr>
              <a:t>Cl</a:t>
            </a:r>
            <a:r>
              <a:rPr lang="en-US" altLang="en-US" baseline="30000">
                <a:latin typeface=".VnTime" pitchFamily="34" charset="0"/>
              </a:rPr>
              <a:t>-</a:t>
            </a:r>
          </a:p>
        </p:txBody>
      </p:sp>
      <p:sp>
        <p:nvSpPr>
          <p:cNvPr id="1049297" name="Hình Bầu dục 1049803"/>
          <p:cNvSpPr/>
          <p:nvPr/>
        </p:nvSpPr>
        <p:spPr>
          <a:xfrm>
            <a:off x="2438400" y="1524000"/>
            <a:ext cx="381000" cy="304800"/>
          </a:xfrm>
          <a:prstGeom prst="ellipse">
            <a:avLst/>
          </a:prstGeom>
          <a:solidFill>
            <a:srgbClr val="00FFFF"/>
          </a:solidFill>
          <a:ln w="9525" cap="flat" cmpd="sng">
            <a:solidFill>
              <a:srgbClr val="FF00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latin typeface=".VnTime" pitchFamily="34" charset="0"/>
              </a:rPr>
              <a:t>Na</a:t>
            </a:r>
            <a:r>
              <a:rPr lang="en-US" baseline="30000">
                <a:latin typeface=".VnTime" pitchFamily="34" charset="0"/>
              </a:rPr>
              <a:t>+</a:t>
            </a:r>
          </a:p>
        </p:txBody>
      </p:sp>
      <p:sp>
        <p:nvSpPr>
          <p:cNvPr id="1049298" name="Hình Bầu dục 1049804"/>
          <p:cNvSpPr/>
          <p:nvPr/>
        </p:nvSpPr>
        <p:spPr>
          <a:xfrm>
            <a:off x="5562600" y="3124200"/>
            <a:ext cx="381000" cy="304800"/>
          </a:xfrm>
          <a:prstGeom prst="ellipse">
            <a:avLst/>
          </a:prstGeom>
          <a:solidFill>
            <a:srgbClr val="00FFFF"/>
          </a:solidFill>
          <a:ln w="9525" cap="flat" cmpd="sng">
            <a:solidFill>
              <a:srgbClr val="FF00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dirty="0">
                <a:latin typeface=".VnTime" pitchFamily="34" charset="0"/>
              </a:rPr>
              <a:t>Na</a:t>
            </a:r>
            <a:r>
              <a:rPr lang="en-US" baseline="30000" dirty="0">
                <a:latin typeface=".VnTime" pitchFamily="34" charset="0"/>
              </a:rPr>
              <a:t>+</a:t>
            </a:r>
          </a:p>
        </p:txBody>
      </p:sp>
      <p:sp>
        <p:nvSpPr>
          <p:cNvPr id="1049299" name="Hình Bầu dục 1049805"/>
          <p:cNvSpPr/>
          <p:nvPr/>
        </p:nvSpPr>
        <p:spPr>
          <a:xfrm>
            <a:off x="5181600" y="1219200"/>
            <a:ext cx="381000" cy="228600"/>
          </a:xfrm>
          <a:prstGeom prst="ellipse">
            <a:avLst/>
          </a:prstGeom>
          <a:solidFill>
            <a:srgbClr val="FFFF00"/>
          </a:solidFill>
          <a:ln w="9525" cap="flat" cmpd="sng">
            <a:solidFill>
              <a:srgbClr val="FF00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ltLang="en-US">
                <a:latin typeface=".VnTime" pitchFamily="34" charset="0"/>
              </a:rPr>
              <a:t>Cl</a:t>
            </a:r>
            <a:r>
              <a:rPr lang="en-US" altLang="en-US" baseline="30000">
                <a:latin typeface=".VnTime" pitchFamily="34" charset="0"/>
              </a:rPr>
              <a:t>-</a:t>
            </a:r>
          </a:p>
        </p:txBody>
      </p:sp>
      <p:sp>
        <p:nvSpPr>
          <p:cNvPr id="1049300" name="Hình Bầu dục 1049806"/>
          <p:cNvSpPr/>
          <p:nvPr/>
        </p:nvSpPr>
        <p:spPr>
          <a:xfrm>
            <a:off x="5943600" y="2209800"/>
            <a:ext cx="381000" cy="228600"/>
          </a:xfrm>
          <a:prstGeom prst="ellipse">
            <a:avLst/>
          </a:prstGeom>
          <a:solidFill>
            <a:srgbClr val="FFFF00"/>
          </a:solidFill>
          <a:ln w="9525" cap="flat" cmpd="sng">
            <a:solidFill>
              <a:srgbClr val="FF00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ltLang="en-US">
                <a:latin typeface=".VnTime" pitchFamily="34" charset="0"/>
              </a:rPr>
              <a:t>Cl</a:t>
            </a:r>
            <a:r>
              <a:rPr lang="en-US" altLang="en-US" baseline="30000">
                <a:latin typeface=".VnTime" pitchFamily="34" charset="0"/>
              </a:rPr>
              <a:t>-</a:t>
            </a:r>
          </a:p>
        </p:txBody>
      </p:sp>
      <p:sp>
        <p:nvSpPr>
          <p:cNvPr id="1049301" name="Hình Bầu dục 1049807"/>
          <p:cNvSpPr/>
          <p:nvPr/>
        </p:nvSpPr>
        <p:spPr>
          <a:xfrm>
            <a:off x="5715000" y="1143000"/>
            <a:ext cx="381000" cy="304800"/>
          </a:xfrm>
          <a:prstGeom prst="ellipse">
            <a:avLst/>
          </a:prstGeom>
          <a:solidFill>
            <a:srgbClr val="00FFFF"/>
          </a:solidFill>
          <a:ln w="9525" cap="flat" cmpd="sng">
            <a:solidFill>
              <a:srgbClr val="FF00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latin typeface=".VnTime" pitchFamily="34" charset="0"/>
              </a:rPr>
              <a:t>Na</a:t>
            </a:r>
            <a:r>
              <a:rPr lang="en-US" baseline="30000">
                <a:latin typeface=".VnTime" pitchFamily="34" charset="0"/>
              </a:rPr>
              <a:t>+</a:t>
            </a:r>
          </a:p>
        </p:txBody>
      </p:sp>
      <p:sp>
        <p:nvSpPr>
          <p:cNvPr id="1049302" name="Hình Bầu dục 1049808"/>
          <p:cNvSpPr/>
          <p:nvPr/>
        </p:nvSpPr>
        <p:spPr>
          <a:xfrm>
            <a:off x="2895600" y="1066800"/>
            <a:ext cx="381000" cy="228600"/>
          </a:xfrm>
          <a:prstGeom prst="ellipse">
            <a:avLst/>
          </a:prstGeom>
          <a:solidFill>
            <a:srgbClr val="FFFF00"/>
          </a:solidFill>
          <a:ln w="9525" cap="flat" cmpd="sng">
            <a:solidFill>
              <a:srgbClr val="FF00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ltLang="en-US">
                <a:latin typeface=".VnTime" pitchFamily="34" charset="0"/>
              </a:rPr>
              <a:t>Cl</a:t>
            </a:r>
            <a:r>
              <a:rPr lang="en-US" altLang="en-US" baseline="30000">
                <a:latin typeface=".VnTime" pitchFamily="34" charset="0"/>
              </a:rPr>
              <a:t>-</a:t>
            </a:r>
          </a:p>
        </p:txBody>
      </p:sp>
      <p:sp>
        <p:nvSpPr>
          <p:cNvPr id="1049303" name="Đường nối Thẳng 1049809"/>
          <p:cNvSpPr/>
          <p:nvPr/>
        </p:nvSpPr>
        <p:spPr>
          <a:xfrm>
            <a:off x="4191000" y="685800"/>
            <a:ext cx="0" cy="533400"/>
          </a:xfrm>
          <a:prstGeom prst="line">
            <a:avLst/>
          </a:prstGeom>
          <a:noFill/>
          <a:ln w="38100" cap="flat" cmpd="sng">
            <a:solidFill>
              <a:schemeClr val="accent2">
                <a:alpha val="100000"/>
              </a:schemeClr>
            </a:solidFill>
            <a:prstDash val="solid"/>
            <a:round/>
            <a:tailEnd type="triangle" w="med" len="med"/>
          </a:ln>
        </p:spPr>
      </p:sp>
      <p:grpSp>
        <p:nvGrpSpPr>
          <p:cNvPr id="117" name="Nhóm 193"/>
          <p:cNvGrpSpPr/>
          <p:nvPr/>
        </p:nvGrpSpPr>
        <p:grpSpPr>
          <a:xfrm>
            <a:off x="1676400" y="4038600"/>
            <a:ext cx="4572000" cy="2514600"/>
            <a:chOff x="3024" y="1968"/>
            <a:chExt cx="1680" cy="864"/>
          </a:xfrm>
        </p:grpSpPr>
        <p:grpSp>
          <p:nvGrpSpPr>
            <p:cNvPr id="118" name="Nhóm 194"/>
            <p:cNvGrpSpPr/>
            <p:nvPr/>
          </p:nvGrpSpPr>
          <p:grpSpPr>
            <a:xfrm>
              <a:off x="3024" y="1968"/>
              <a:ext cx="1680" cy="864"/>
              <a:chOff x="2880" y="1632"/>
              <a:chExt cx="1824" cy="1200"/>
            </a:xfrm>
          </p:grpSpPr>
          <p:sp>
            <p:nvSpPr>
              <p:cNvPr id="1049304" name="Đường nối Thẳng 1049810"/>
              <p:cNvSpPr/>
              <p:nvPr/>
            </p:nvSpPr>
            <p:spPr>
              <a:xfrm>
                <a:off x="2880" y="1632"/>
                <a:ext cx="0" cy="1200"/>
              </a:xfrm>
              <a:prstGeom prst="line">
                <a:avLst/>
              </a:prstGeom>
              <a:noFill/>
              <a:ln w="28575" cap="flat" cmpd="sng">
                <a:solidFill>
                  <a:schemeClr val="dk1">
                    <a:alpha val="100000"/>
                  </a:schemeClr>
                </a:solidFill>
                <a:prstDash val="solid"/>
                <a:round/>
              </a:ln>
            </p:spPr>
          </p:sp>
          <p:sp>
            <p:nvSpPr>
              <p:cNvPr id="1049305" name="Đường nối Thẳng 1049811"/>
              <p:cNvSpPr/>
              <p:nvPr/>
            </p:nvSpPr>
            <p:spPr>
              <a:xfrm>
                <a:off x="2880" y="2832"/>
                <a:ext cx="1824" cy="0"/>
              </a:xfrm>
              <a:prstGeom prst="line">
                <a:avLst/>
              </a:prstGeom>
              <a:noFill/>
              <a:ln w="28575" cap="flat" cmpd="sng">
                <a:solidFill>
                  <a:schemeClr val="dk1">
                    <a:alpha val="100000"/>
                  </a:schemeClr>
                </a:solidFill>
                <a:prstDash val="solid"/>
                <a:round/>
              </a:ln>
            </p:spPr>
          </p:sp>
          <p:sp>
            <p:nvSpPr>
              <p:cNvPr id="1049306" name="Đường nối Thẳng 1049812"/>
              <p:cNvSpPr/>
              <p:nvPr/>
            </p:nvSpPr>
            <p:spPr>
              <a:xfrm>
                <a:off x="4704" y="1632"/>
                <a:ext cx="0" cy="1200"/>
              </a:xfrm>
              <a:prstGeom prst="line">
                <a:avLst/>
              </a:prstGeom>
              <a:noFill/>
              <a:ln w="28575" cap="flat" cmpd="sng">
                <a:solidFill>
                  <a:schemeClr val="dk1">
                    <a:alpha val="100000"/>
                  </a:schemeClr>
                </a:solidFill>
                <a:prstDash val="solid"/>
                <a:round/>
              </a:ln>
            </p:spPr>
          </p:sp>
        </p:grpSp>
        <p:sp>
          <p:nvSpPr>
            <p:cNvPr id="1049307" name="Đường nối Thẳng 1049813"/>
            <p:cNvSpPr/>
            <p:nvPr/>
          </p:nvSpPr>
          <p:spPr>
            <a:xfrm>
              <a:off x="3120" y="2134"/>
              <a:ext cx="96" cy="0"/>
            </a:xfrm>
            <a:prstGeom prst="line">
              <a:avLst/>
            </a:prstGeom>
            <a:noFill/>
            <a:ln w="28575" cap="flat" cmpd="sng">
              <a:solidFill>
                <a:schemeClr val="dk1">
                  <a:alpha val="100000"/>
                </a:schemeClr>
              </a:solidFill>
              <a:prstDash val="solid"/>
              <a:round/>
            </a:ln>
          </p:spPr>
        </p:sp>
        <p:sp>
          <p:nvSpPr>
            <p:cNvPr id="1049308" name="Đường nối Thẳng 1049814"/>
            <p:cNvSpPr/>
            <p:nvPr/>
          </p:nvSpPr>
          <p:spPr>
            <a:xfrm>
              <a:off x="3312" y="2134"/>
              <a:ext cx="96" cy="0"/>
            </a:xfrm>
            <a:prstGeom prst="line">
              <a:avLst/>
            </a:prstGeom>
            <a:noFill/>
            <a:ln w="28575" cap="flat" cmpd="sng">
              <a:solidFill>
                <a:schemeClr val="dk1">
                  <a:alpha val="100000"/>
                </a:schemeClr>
              </a:solidFill>
              <a:prstDash val="solid"/>
              <a:round/>
            </a:ln>
          </p:spPr>
        </p:sp>
        <p:sp>
          <p:nvSpPr>
            <p:cNvPr id="1049309" name="Đường nối Thẳng 1049815"/>
            <p:cNvSpPr/>
            <p:nvPr/>
          </p:nvSpPr>
          <p:spPr>
            <a:xfrm>
              <a:off x="3552" y="2134"/>
              <a:ext cx="96" cy="0"/>
            </a:xfrm>
            <a:prstGeom prst="line">
              <a:avLst/>
            </a:prstGeom>
            <a:noFill/>
            <a:ln w="28575" cap="flat" cmpd="sng">
              <a:solidFill>
                <a:schemeClr val="dk1">
                  <a:alpha val="100000"/>
                </a:schemeClr>
              </a:solidFill>
              <a:prstDash val="solid"/>
              <a:round/>
            </a:ln>
          </p:spPr>
        </p:sp>
        <p:sp>
          <p:nvSpPr>
            <p:cNvPr id="1049310" name="Đường nối Thẳng 1049816"/>
            <p:cNvSpPr/>
            <p:nvPr/>
          </p:nvSpPr>
          <p:spPr>
            <a:xfrm>
              <a:off x="3792" y="2134"/>
              <a:ext cx="96" cy="0"/>
            </a:xfrm>
            <a:prstGeom prst="line">
              <a:avLst/>
            </a:prstGeom>
            <a:noFill/>
            <a:ln w="28575" cap="flat" cmpd="sng">
              <a:solidFill>
                <a:schemeClr val="dk1">
                  <a:alpha val="100000"/>
                </a:schemeClr>
              </a:solidFill>
              <a:prstDash val="solid"/>
              <a:round/>
            </a:ln>
          </p:spPr>
        </p:sp>
        <p:sp>
          <p:nvSpPr>
            <p:cNvPr id="1049311" name="Đường nối Thẳng 1049817"/>
            <p:cNvSpPr/>
            <p:nvPr/>
          </p:nvSpPr>
          <p:spPr>
            <a:xfrm>
              <a:off x="3984" y="2134"/>
              <a:ext cx="96" cy="0"/>
            </a:xfrm>
            <a:prstGeom prst="line">
              <a:avLst/>
            </a:prstGeom>
            <a:noFill/>
            <a:ln w="28575" cap="flat" cmpd="sng">
              <a:solidFill>
                <a:schemeClr val="dk1">
                  <a:alpha val="100000"/>
                </a:schemeClr>
              </a:solidFill>
              <a:prstDash val="solid"/>
              <a:round/>
            </a:ln>
          </p:spPr>
        </p:sp>
        <p:sp>
          <p:nvSpPr>
            <p:cNvPr id="1049312" name="Đường nối Thẳng 1049818"/>
            <p:cNvSpPr/>
            <p:nvPr/>
          </p:nvSpPr>
          <p:spPr>
            <a:xfrm>
              <a:off x="4176" y="2134"/>
              <a:ext cx="96" cy="0"/>
            </a:xfrm>
            <a:prstGeom prst="line">
              <a:avLst/>
            </a:prstGeom>
            <a:noFill/>
            <a:ln w="28575" cap="flat" cmpd="sng">
              <a:solidFill>
                <a:schemeClr val="dk1">
                  <a:alpha val="100000"/>
                </a:schemeClr>
              </a:solidFill>
              <a:prstDash val="solid"/>
              <a:round/>
            </a:ln>
          </p:spPr>
        </p:sp>
        <p:sp>
          <p:nvSpPr>
            <p:cNvPr id="1049313" name="Đường nối Thẳng 1049819"/>
            <p:cNvSpPr/>
            <p:nvPr/>
          </p:nvSpPr>
          <p:spPr>
            <a:xfrm>
              <a:off x="4368" y="2134"/>
              <a:ext cx="96" cy="0"/>
            </a:xfrm>
            <a:prstGeom prst="line">
              <a:avLst/>
            </a:prstGeom>
            <a:noFill/>
            <a:ln w="28575" cap="flat" cmpd="sng">
              <a:solidFill>
                <a:schemeClr val="dk1">
                  <a:alpha val="100000"/>
                </a:schemeClr>
              </a:solidFill>
              <a:prstDash val="solid"/>
              <a:round/>
            </a:ln>
          </p:spPr>
        </p:sp>
        <p:sp>
          <p:nvSpPr>
            <p:cNvPr id="1049314" name="Đường nối Thẳng 1049820"/>
            <p:cNvSpPr/>
            <p:nvPr/>
          </p:nvSpPr>
          <p:spPr>
            <a:xfrm>
              <a:off x="4560" y="2134"/>
              <a:ext cx="96" cy="0"/>
            </a:xfrm>
            <a:prstGeom prst="line">
              <a:avLst/>
            </a:prstGeom>
            <a:noFill/>
            <a:ln w="28575" cap="flat" cmpd="sng">
              <a:solidFill>
                <a:schemeClr val="dk1">
                  <a:alpha val="100000"/>
                </a:schemeClr>
              </a:solidFill>
              <a:prstDash val="solid"/>
              <a:round/>
            </a:ln>
          </p:spPr>
        </p:sp>
        <p:sp>
          <p:nvSpPr>
            <p:cNvPr id="1049315" name="Đường nối Thẳng 1049821"/>
            <p:cNvSpPr/>
            <p:nvPr/>
          </p:nvSpPr>
          <p:spPr>
            <a:xfrm>
              <a:off x="3168" y="2265"/>
              <a:ext cx="96" cy="0"/>
            </a:xfrm>
            <a:prstGeom prst="line">
              <a:avLst/>
            </a:prstGeom>
            <a:noFill/>
            <a:ln w="28575" cap="flat" cmpd="sng">
              <a:solidFill>
                <a:schemeClr val="dk1">
                  <a:alpha val="100000"/>
                </a:schemeClr>
              </a:solidFill>
              <a:prstDash val="solid"/>
              <a:round/>
            </a:ln>
          </p:spPr>
        </p:sp>
        <p:sp>
          <p:nvSpPr>
            <p:cNvPr id="1049316" name="Đường nối Thẳng 1049822"/>
            <p:cNvSpPr/>
            <p:nvPr/>
          </p:nvSpPr>
          <p:spPr>
            <a:xfrm>
              <a:off x="4128" y="2265"/>
              <a:ext cx="48" cy="0"/>
            </a:xfrm>
            <a:prstGeom prst="line">
              <a:avLst/>
            </a:prstGeom>
            <a:noFill/>
            <a:ln w="28575" cap="flat" cmpd="sng">
              <a:solidFill>
                <a:schemeClr val="dk1">
                  <a:alpha val="100000"/>
                </a:schemeClr>
              </a:solidFill>
              <a:prstDash val="solid"/>
              <a:round/>
            </a:ln>
          </p:spPr>
        </p:sp>
        <p:sp>
          <p:nvSpPr>
            <p:cNvPr id="1049317" name="Đường nối Thẳng 1049823"/>
            <p:cNvSpPr/>
            <p:nvPr/>
          </p:nvSpPr>
          <p:spPr>
            <a:xfrm>
              <a:off x="3648" y="2483"/>
              <a:ext cx="48" cy="0"/>
            </a:xfrm>
            <a:prstGeom prst="line">
              <a:avLst/>
            </a:prstGeom>
            <a:noFill/>
            <a:ln w="28575" cap="flat" cmpd="sng">
              <a:solidFill>
                <a:schemeClr val="dk1">
                  <a:alpha val="100000"/>
                </a:schemeClr>
              </a:solidFill>
              <a:prstDash val="solid"/>
              <a:round/>
            </a:ln>
          </p:spPr>
        </p:sp>
        <p:sp>
          <p:nvSpPr>
            <p:cNvPr id="1049318" name="Đường nối Thẳng 1049824"/>
            <p:cNvSpPr/>
            <p:nvPr/>
          </p:nvSpPr>
          <p:spPr>
            <a:xfrm>
              <a:off x="3360" y="2614"/>
              <a:ext cx="144" cy="0"/>
            </a:xfrm>
            <a:prstGeom prst="line">
              <a:avLst/>
            </a:prstGeom>
            <a:noFill/>
            <a:ln w="28575" cap="flat" cmpd="sng">
              <a:solidFill>
                <a:schemeClr val="dk1">
                  <a:alpha val="100000"/>
                </a:schemeClr>
              </a:solidFill>
              <a:prstDash val="solid"/>
              <a:round/>
            </a:ln>
          </p:spPr>
        </p:sp>
        <p:sp>
          <p:nvSpPr>
            <p:cNvPr id="1049319" name="Đường nối Thẳng 1049825"/>
            <p:cNvSpPr/>
            <p:nvPr/>
          </p:nvSpPr>
          <p:spPr>
            <a:xfrm>
              <a:off x="3168" y="2439"/>
              <a:ext cx="96" cy="0"/>
            </a:xfrm>
            <a:prstGeom prst="line">
              <a:avLst/>
            </a:prstGeom>
            <a:noFill/>
            <a:ln w="28575" cap="flat" cmpd="sng">
              <a:solidFill>
                <a:schemeClr val="dk1">
                  <a:alpha val="100000"/>
                </a:schemeClr>
              </a:solidFill>
              <a:prstDash val="solid"/>
              <a:round/>
            </a:ln>
          </p:spPr>
        </p:sp>
        <p:sp>
          <p:nvSpPr>
            <p:cNvPr id="1049320" name="Đường nối Thẳng 1049826"/>
            <p:cNvSpPr/>
            <p:nvPr/>
          </p:nvSpPr>
          <p:spPr>
            <a:xfrm>
              <a:off x="3600" y="2265"/>
              <a:ext cx="48" cy="0"/>
            </a:xfrm>
            <a:prstGeom prst="line">
              <a:avLst/>
            </a:prstGeom>
            <a:noFill/>
            <a:ln w="28575" cap="flat" cmpd="sng">
              <a:solidFill>
                <a:schemeClr val="dk1">
                  <a:alpha val="100000"/>
                </a:schemeClr>
              </a:solidFill>
              <a:prstDash val="solid"/>
              <a:round/>
            </a:ln>
          </p:spPr>
        </p:sp>
        <p:sp>
          <p:nvSpPr>
            <p:cNvPr id="1049321" name="Đường nối Thẳng 1049827"/>
            <p:cNvSpPr/>
            <p:nvPr/>
          </p:nvSpPr>
          <p:spPr>
            <a:xfrm>
              <a:off x="3840" y="2265"/>
              <a:ext cx="96" cy="0"/>
            </a:xfrm>
            <a:prstGeom prst="line">
              <a:avLst/>
            </a:prstGeom>
            <a:noFill/>
            <a:ln w="28575" cap="flat" cmpd="sng">
              <a:solidFill>
                <a:schemeClr val="dk1">
                  <a:alpha val="100000"/>
                </a:schemeClr>
              </a:solidFill>
              <a:prstDash val="solid"/>
              <a:round/>
            </a:ln>
          </p:spPr>
        </p:sp>
        <p:sp>
          <p:nvSpPr>
            <p:cNvPr id="1049322" name="Đường nối Thẳng 1049828"/>
            <p:cNvSpPr/>
            <p:nvPr/>
          </p:nvSpPr>
          <p:spPr>
            <a:xfrm>
              <a:off x="4320" y="2657"/>
              <a:ext cx="48" cy="0"/>
            </a:xfrm>
            <a:prstGeom prst="line">
              <a:avLst/>
            </a:prstGeom>
            <a:noFill/>
            <a:ln w="28575" cap="flat" cmpd="sng">
              <a:solidFill>
                <a:schemeClr val="dk1">
                  <a:alpha val="100000"/>
                </a:schemeClr>
              </a:solidFill>
              <a:prstDash val="solid"/>
              <a:round/>
            </a:ln>
          </p:spPr>
        </p:sp>
        <p:sp>
          <p:nvSpPr>
            <p:cNvPr id="1049323" name="Đường nối Thẳng 1049829"/>
            <p:cNvSpPr/>
            <p:nvPr/>
          </p:nvSpPr>
          <p:spPr>
            <a:xfrm>
              <a:off x="4320" y="2439"/>
              <a:ext cx="96" cy="0"/>
            </a:xfrm>
            <a:prstGeom prst="line">
              <a:avLst/>
            </a:prstGeom>
            <a:noFill/>
            <a:ln w="28575" cap="flat" cmpd="sng">
              <a:solidFill>
                <a:schemeClr val="dk1">
                  <a:alpha val="100000"/>
                </a:schemeClr>
              </a:solidFill>
              <a:prstDash val="solid"/>
              <a:round/>
            </a:ln>
          </p:spPr>
        </p:sp>
        <p:sp>
          <p:nvSpPr>
            <p:cNvPr id="1049324" name="Đường nối Thẳng 1049830"/>
            <p:cNvSpPr/>
            <p:nvPr/>
          </p:nvSpPr>
          <p:spPr>
            <a:xfrm>
              <a:off x="4320" y="2265"/>
              <a:ext cx="96" cy="0"/>
            </a:xfrm>
            <a:prstGeom prst="line">
              <a:avLst/>
            </a:prstGeom>
            <a:noFill/>
            <a:ln w="28575" cap="flat" cmpd="sng">
              <a:solidFill>
                <a:schemeClr val="dk1">
                  <a:alpha val="100000"/>
                </a:schemeClr>
              </a:solidFill>
              <a:prstDash val="solid"/>
              <a:round/>
            </a:ln>
          </p:spPr>
        </p:sp>
        <p:sp>
          <p:nvSpPr>
            <p:cNvPr id="1049325" name="Đường nối Thẳng 1049831"/>
            <p:cNvSpPr/>
            <p:nvPr/>
          </p:nvSpPr>
          <p:spPr>
            <a:xfrm>
              <a:off x="4608" y="2265"/>
              <a:ext cx="48" cy="0"/>
            </a:xfrm>
            <a:prstGeom prst="line">
              <a:avLst/>
            </a:prstGeom>
            <a:noFill/>
            <a:ln w="28575" cap="flat" cmpd="sng">
              <a:solidFill>
                <a:schemeClr val="dk1">
                  <a:alpha val="100000"/>
                </a:schemeClr>
              </a:solidFill>
              <a:prstDash val="solid"/>
              <a:round/>
            </a:ln>
          </p:spPr>
        </p:sp>
        <p:sp>
          <p:nvSpPr>
            <p:cNvPr id="1049326" name="Đường nối Thẳng 1049832"/>
            <p:cNvSpPr/>
            <p:nvPr/>
          </p:nvSpPr>
          <p:spPr>
            <a:xfrm>
              <a:off x="3408" y="2396"/>
              <a:ext cx="96" cy="0"/>
            </a:xfrm>
            <a:prstGeom prst="line">
              <a:avLst/>
            </a:prstGeom>
            <a:noFill/>
            <a:ln w="28575" cap="flat" cmpd="sng">
              <a:solidFill>
                <a:schemeClr val="dk1">
                  <a:alpha val="100000"/>
                </a:schemeClr>
              </a:solidFill>
              <a:prstDash val="solid"/>
              <a:round/>
            </a:ln>
          </p:spPr>
        </p:sp>
        <p:sp>
          <p:nvSpPr>
            <p:cNvPr id="1049327" name="Đường nối Thẳng 1049833"/>
            <p:cNvSpPr/>
            <p:nvPr/>
          </p:nvSpPr>
          <p:spPr>
            <a:xfrm>
              <a:off x="3792" y="2745"/>
              <a:ext cx="0" cy="0"/>
            </a:xfrm>
            <a:prstGeom prst="line">
              <a:avLst/>
            </a:prstGeom>
            <a:noFill/>
            <a:ln w="28575" cap="flat" cmpd="sng">
              <a:solidFill>
                <a:schemeClr val="dk1">
                  <a:alpha val="100000"/>
                </a:schemeClr>
              </a:solidFill>
              <a:prstDash val="solid"/>
              <a:round/>
            </a:ln>
          </p:spPr>
        </p:sp>
        <p:sp>
          <p:nvSpPr>
            <p:cNvPr id="1049328" name="Đường nối Thẳng 1049834"/>
            <p:cNvSpPr/>
            <p:nvPr/>
          </p:nvSpPr>
          <p:spPr>
            <a:xfrm>
              <a:off x="3840" y="2614"/>
              <a:ext cx="48" cy="0"/>
            </a:xfrm>
            <a:prstGeom prst="line">
              <a:avLst/>
            </a:prstGeom>
            <a:noFill/>
            <a:ln w="28575" cap="flat" cmpd="sng">
              <a:solidFill>
                <a:schemeClr val="dk1">
                  <a:alpha val="100000"/>
                </a:schemeClr>
              </a:solidFill>
              <a:prstDash val="solid"/>
              <a:round/>
            </a:ln>
          </p:spPr>
        </p:sp>
        <p:sp>
          <p:nvSpPr>
            <p:cNvPr id="1049329" name="Đường nối Thẳng 1049835"/>
            <p:cNvSpPr/>
            <p:nvPr/>
          </p:nvSpPr>
          <p:spPr>
            <a:xfrm>
              <a:off x="3936" y="2439"/>
              <a:ext cx="96" cy="0"/>
            </a:xfrm>
            <a:prstGeom prst="line">
              <a:avLst/>
            </a:prstGeom>
            <a:noFill/>
            <a:ln w="28575" cap="flat" cmpd="sng">
              <a:solidFill>
                <a:schemeClr val="dk1">
                  <a:alpha val="100000"/>
                </a:schemeClr>
              </a:solidFill>
              <a:prstDash val="solid"/>
              <a:round/>
            </a:ln>
          </p:spPr>
        </p:sp>
        <p:sp>
          <p:nvSpPr>
            <p:cNvPr id="1049330" name="Đường nối Thẳng 1049836"/>
            <p:cNvSpPr/>
            <p:nvPr/>
          </p:nvSpPr>
          <p:spPr>
            <a:xfrm>
              <a:off x="3648" y="2745"/>
              <a:ext cx="48" cy="0"/>
            </a:xfrm>
            <a:prstGeom prst="line">
              <a:avLst/>
            </a:prstGeom>
            <a:noFill/>
            <a:ln w="28575" cap="flat" cmpd="sng">
              <a:solidFill>
                <a:schemeClr val="dk1">
                  <a:alpha val="100000"/>
                </a:schemeClr>
              </a:solidFill>
              <a:prstDash val="solid"/>
              <a:round/>
            </a:ln>
          </p:spPr>
        </p:sp>
        <p:sp>
          <p:nvSpPr>
            <p:cNvPr id="1049331" name="Đường nối Thẳng 1049837"/>
            <p:cNvSpPr/>
            <p:nvPr/>
          </p:nvSpPr>
          <p:spPr>
            <a:xfrm>
              <a:off x="3072" y="2745"/>
              <a:ext cx="48" cy="0"/>
            </a:xfrm>
            <a:prstGeom prst="line">
              <a:avLst/>
            </a:prstGeom>
            <a:noFill/>
            <a:ln w="28575" cap="flat" cmpd="sng">
              <a:solidFill>
                <a:schemeClr val="dk1">
                  <a:alpha val="100000"/>
                </a:schemeClr>
              </a:solidFill>
              <a:prstDash val="solid"/>
              <a:round/>
            </a:ln>
          </p:spPr>
        </p:sp>
        <p:sp>
          <p:nvSpPr>
            <p:cNvPr id="1049332" name="Đường nối Thẳng 1049838"/>
            <p:cNvSpPr/>
            <p:nvPr/>
          </p:nvSpPr>
          <p:spPr>
            <a:xfrm>
              <a:off x="3120" y="2570"/>
              <a:ext cx="48" cy="0"/>
            </a:xfrm>
            <a:prstGeom prst="line">
              <a:avLst/>
            </a:prstGeom>
            <a:noFill/>
            <a:ln w="28575" cap="flat" cmpd="sng">
              <a:solidFill>
                <a:schemeClr val="dk1">
                  <a:alpha val="100000"/>
                </a:schemeClr>
              </a:solidFill>
              <a:prstDash val="solid"/>
              <a:round/>
            </a:ln>
          </p:spPr>
        </p:sp>
        <p:sp>
          <p:nvSpPr>
            <p:cNvPr id="1049333" name="Đường nối Thẳng 1049839"/>
            <p:cNvSpPr/>
            <p:nvPr/>
          </p:nvSpPr>
          <p:spPr>
            <a:xfrm>
              <a:off x="4080" y="2527"/>
              <a:ext cx="144" cy="0"/>
            </a:xfrm>
            <a:prstGeom prst="line">
              <a:avLst/>
            </a:prstGeom>
            <a:noFill/>
            <a:ln w="28575" cap="flat" cmpd="sng">
              <a:solidFill>
                <a:schemeClr val="dk1">
                  <a:alpha val="100000"/>
                </a:schemeClr>
              </a:solidFill>
              <a:prstDash val="solid"/>
              <a:round/>
            </a:ln>
          </p:spPr>
        </p:sp>
        <p:sp>
          <p:nvSpPr>
            <p:cNvPr id="1049334" name="Đường nối Thẳng 1049840"/>
            <p:cNvSpPr/>
            <p:nvPr/>
          </p:nvSpPr>
          <p:spPr>
            <a:xfrm>
              <a:off x="4608" y="2439"/>
              <a:ext cx="48" cy="0"/>
            </a:xfrm>
            <a:prstGeom prst="line">
              <a:avLst/>
            </a:prstGeom>
            <a:noFill/>
            <a:ln w="28575" cap="flat" cmpd="sng">
              <a:solidFill>
                <a:schemeClr val="dk1">
                  <a:alpha val="100000"/>
                </a:schemeClr>
              </a:solidFill>
              <a:prstDash val="solid"/>
              <a:round/>
            </a:ln>
          </p:spPr>
        </p:sp>
        <p:sp>
          <p:nvSpPr>
            <p:cNvPr id="1049335" name="Đường nối Thẳng 1049841"/>
            <p:cNvSpPr/>
            <p:nvPr/>
          </p:nvSpPr>
          <p:spPr>
            <a:xfrm>
              <a:off x="4464" y="2527"/>
              <a:ext cx="48" cy="0"/>
            </a:xfrm>
            <a:prstGeom prst="line">
              <a:avLst/>
            </a:prstGeom>
            <a:noFill/>
            <a:ln w="28575" cap="flat" cmpd="sng">
              <a:solidFill>
                <a:schemeClr val="dk1">
                  <a:alpha val="100000"/>
                </a:schemeClr>
              </a:solidFill>
              <a:prstDash val="solid"/>
              <a:round/>
            </a:ln>
          </p:spPr>
        </p:sp>
        <p:sp>
          <p:nvSpPr>
            <p:cNvPr id="1049336" name="Đường nối Thẳng 1049842"/>
            <p:cNvSpPr/>
            <p:nvPr/>
          </p:nvSpPr>
          <p:spPr>
            <a:xfrm>
              <a:off x="4032" y="2745"/>
              <a:ext cx="96" cy="0"/>
            </a:xfrm>
            <a:prstGeom prst="line">
              <a:avLst/>
            </a:prstGeom>
            <a:noFill/>
            <a:ln w="28575" cap="flat" cmpd="sng">
              <a:solidFill>
                <a:schemeClr val="dk1">
                  <a:alpha val="100000"/>
                </a:schemeClr>
              </a:solidFill>
              <a:prstDash val="solid"/>
              <a:round/>
            </a:ln>
          </p:spPr>
        </p:sp>
        <p:sp>
          <p:nvSpPr>
            <p:cNvPr id="1049337" name="Đường nối Thẳng 1049843"/>
            <p:cNvSpPr/>
            <p:nvPr/>
          </p:nvSpPr>
          <p:spPr>
            <a:xfrm>
              <a:off x="4512" y="2745"/>
              <a:ext cx="96" cy="0"/>
            </a:xfrm>
            <a:prstGeom prst="line">
              <a:avLst/>
            </a:prstGeom>
            <a:noFill/>
            <a:ln w="28575" cap="flat" cmpd="sng">
              <a:solidFill>
                <a:schemeClr val="dk1">
                  <a:alpha val="100000"/>
                </a:schemeClr>
              </a:solidFill>
              <a:prstDash val="solid"/>
              <a:round/>
            </a:ln>
          </p:spPr>
        </p:sp>
        <p:sp>
          <p:nvSpPr>
            <p:cNvPr id="1049338" name="Đường nối Thẳng 1049844"/>
            <p:cNvSpPr/>
            <p:nvPr/>
          </p:nvSpPr>
          <p:spPr>
            <a:xfrm>
              <a:off x="4512" y="2657"/>
              <a:ext cx="96" cy="0"/>
            </a:xfrm>
            <a:prstGeom prst="line">
              <a:avLst/>
            </a:prstGeom>
            <a:noFill/>
            <a:ln w="28575" cap="flat" cmpd="sng">
              <a:solidFill>
                <a:schemeClr val="dk1">
                  <a:alpha val="100000"/>
                </a:schemeClr>
              </a:solidFill>
              <a:prstDash val="solid"/>
              <a:round/>
            </a:ln>
          </p:spPr>
        </p:sp>
        <p:sp>
          <p:nvSpPr>
            <p:cNvPr id="1049339" name="Đường nối Thẳng 1049845"/>
            <p:cNvSpPr/>
            <p:nvPr/>
          </p:nvSpPr>
          <p:spPr>
            <a:xfrm>
              <a:off x="3312" y="2745"/>
              <a:ext cx="48" cy="0"/>
            </a:xfrm>
            <a:prstGeom prst="line">
              <a:avLst/>
            </a:prstGeom>
            <a:noFill/>
            <a:ln w="28575" cap="flat" cmpd="sng">
              <a:solidFill>
                <a:schemeClr val="dk1">
                  <a:alpha val="100000"/>
                </a:schemeClr>
              </a:solidFill>
              <a:prstDash val="solid"/>
              <a:round/>
            </a:ln>
          </p:spPr>
        </p:sp>
        <p:sp>
          <p:nvSpPr>
            <p:cNvPr id="1049340" name="Đường nối Thẳng 1049846"/>
            <p:cNvSpPr/>
            <p:nvPr/>
          </p:nvSpPr>
          <p:spPr>
            <a:xfrm>
              <a:off x="3408" y="2265"/>
              <a:ext cx="48" cy="0"/>
            </a:xfrm>
            <a:prstGeom prst="line">
              <a:avLst/>
            </a:prstGeom>
            <a:noFill/>
            <a:ln w="28575" cap="flat" cmpd="sng">
              <a:solidFill>
                <a:schemeClr val="dk1">
                  <a:alpha val="100000"/>
                </a:schemeClr>
              </a:solidFill>
              <a:prstDash val="solid"/>
              <a:round/>
            </a:ln>
          </p:spPr>
        </p:sp>
        <p:sp>
          <p:nvSpPr>
            <p:cNvPr id="1049341" name="Đường nối Thẳng 1049847"/>
            <p:cNvSpPr/>
            <p:nvPr/>
          </p:nvSpPr>
          <p:spPr>
            <a:xfrm>
              <a:off x="3744" y="2352"/>
              <a:ext cx="96" cy="0"/>
            </a:xfrm>
            <a:prstGeom prst="line">
              <a:avLst/>
            </a:prstGeom>
            <a:noFill/>
            <a:ln w="28575" cap="flat" cmpd="sng">
              <a:solidFill>
                <a:schemeClr val="dk1">
                  <a:alpha val="100000"/>
                </a:schemeClr>
              </a:solidFill>
              <a:prstDash val="solid"/>
              <a:round/>
            </a:ln>
          </p:spPr>
        </p:sp>
        <p:sp>
          <p:nvSpPr>
            <p:cNvPr id="1049342" name="Đường nối Thẳng 1049848"/>
            <p:cNvSpPr/>
            <p:nvPr/>
          </p:nvSpPr>
          <p:spPr>
            <a:xfrm>
              <a:off x="3072" y="2352"/>
              <a:ext cx="48" cy="0"/>
            </a:xfrm>
            <a:prstGeom prst="line">
              <a:avLst/>
            </a:prstGeom>
            <a:noFill/>
            <a:ln w="28575" cap="flat" cmpd="sng">
              <a:solidFill>
                <a:schemeClr val="dk1">
                  <a:alpha val="100000"/>
                </a:schemeClr>
              </a:solidFill>
              <a:prstDash val="solid"/>
              <a:round/>
            </a:ln>
          </p:spPr>
        </p:sp>
      </p:grpSp>
      <p:sp>
        <p:nvSpPr>
          <p:cNvPr id="1049343" name="Hình Bầu dục 1049849"/>
          <p:cNvSpPr/>
          <p:nvPr/>
        </p:nvSpPr>
        <p:spPr>
          <a:xfrm>
            <a:off x="3429000" y="5791200"/>
            <a:ext cx="228600" cy="228600"/>
          </a:xfrm>
          <a:prstGeom prst="ellipse">
            <a:avLst/>
          </a:prstGeom>
          <a:solidFill>
            <a:srgbClr val="FF00FF"/>
          </a:solidFill>
          <a:ln w="9525" cap="flat" cmpd="sng">
            <a:solidFill>
              <a:srgbClr val="00FF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1200">
                <a:latin typeface=".VnTime" pitchFamily="34" charset="0"/>
              </a:rPr>
              <a:t>H</a:t>
            </a:r>
            <a:r>
              <a:rPr lang="en-US" sz="1200" baseline="30000">
                <a:latin typeface=".VnTime" pitchFamily="34" charset="0"/>
              </a:rPr>
              <a:t>+</a:t>
            </a:r>
          </a:p>
        </p:txBody>
      </p:sp>
      <p:sp>
        <p:nvSpPr>
          <p:cNvPr id="1049344" name="Hình Bầu dục 1049850"/>
          <p:cNvSpPr/>
          <p:nvPr/>
        </p:nvSpPr>
        <p:spPr>
          <a:xfrm>
            <a:off x="3657600" y="4876800"/>
            <a:ext cx="381000" cy="228600"/>
          </a:xfrm>
          <a:prstGeom prst="ellipse">
            <a:avLst/>
          </a:prstGeom>
          <a:solidFill>
            <a:srgbClr val="FFFF00"/>
          </a:solidFill>
          <a:ln w="9525" cap="flat" cmpd="sng">
            <a:solidFill>
              <a:srgbClr val="FF00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ltLang="en-US">
                <a:latin typeface=".VnTime" pitchFamily="34" charset="0"/>
              </a:rPr>
              <a:t>Cl</a:t>
            </a:r>
            <a:r>
              <a:rPr lang="en-US" altLang="en-US" baseline="30000">
                <a:latin typeface=".VnTime" pitchFamily="34" charset="0"/>
              </a:rPr>
              <a:t>-</a:t>
            </a:r>
          </a:p>
        </p:txBody>
      </p:sp>
      <p:sp>
        <p:nvSpPr>
          <p:cNvPr id="1049345" name="Hộp Văn bản 1049851"/>
          <p:cNvSpPr txBox="1"/>
          <p:nvPr/>
        </p:nvSpPr>
        <p:spPr>
          <a:xfrm>
            <a:off x="3581400" y="3733800"/>
            <a:ext cx="1676400" cy="519112"/>
          </a:xfrm>
          <a:prstGeom prst="rect">
            <a:avLst/>
          </a:prstGeom>
          <a:noFill/>
          <a:ln>
            <a:noFill/>
          </a:ln>
        </p:spPr>
        <p:txBody>
          <a:bodyPr vert="horz" lIns="91440" tIns="45720" rIns="91440" bIns="45720" anchor="t">
            <a:spAutoFit/>
          </a:bodyP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spcBef>
                <a:spcPct val="50000"/>
              </a:spcBef>
            </a:pPr>
            <a:r>
              <a:rPr lang="en-US" altLang="en-US" sz="2800" b="1">
                <a:solidFill>
                  <a:srgbClr val="CC3300"/>
                </a:solidFill>
                <a:latin typeface=".VnTimeH" pitchFamily="34" charset="0"/>
              </a:rPr>
              <a:t>H</a:t>
            </a:r>
            <a:r>
              <a:rPr lang="en-US" altLang="en-US" sz="2800" b="1">
                <a:solidFill>
                  <a:srgbClr val="CC3300"/>
                </a:solidFill>
                <a:latin typeface=".VnTime" pitchFamily="34" charset="0"/>
              </a:rPr>
              <a:t>Cl </a:t>
            </a:r>
          </a:p>
        </p:txBody>
      </p:sp>
      <p:sp>
        <p:nvSpPr>
          <p:cNvPr id="1049346" name="Hình Bầu dục 1049852"/>
          <p:cNvSpPr/>
          <p:nvPr/>
        </p:nvSpPr>
        <p:spPr>
          <a:xfrm>
            <a:off x="2819400" y="5410200"/>
            <a:ext cx="381000" cy="228600"/>
          </a:xfrm>
          <a:prstGeom prst="ellipse">
            <a:avLst/>
          </a:prstGeom>
          <a:solidFill>
            <a:srgbClr val="FFFF00"/>
          </a:solidFill>
          <a:ln w="9525" cap="flat" cmpd="sng">
            <a:solidFill>
              <a:srgbClr val="FF00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ltLang="en-US">
                <a:latin typeface=".VnTime" pitchFamily="34" charset="0"/>
              </a:rPr>
              <a:t>Cl</a:t>
            </a:r>
            <a:r>
              <a:rPr lang="en-US" altLang="en-US" baseline="30000">
                <a:latin typeface=".VnTime" pitchFamily="34" charset="0"/>
              </a:rPr>
              <a:t>-</a:t>
            </a:r>
          </a:p>
        </p:txBody>
      </p:sp>
      <p:sp>
        <p:nvSpPr>
          <p:cNvPr id="1049347" name="Hình Bầu dục 1049853"/>
          <p:cNvSpPr/>
          <p:nvPr/>
        </p:nvSpPr>
        <p:spPr>
          <a:xfrm>
            <a:off x="4953000" y="4876800"/>
            <a:ext cx="228600" cy="228600"/>
          </a:xfrm>
          <a:prstGeom prst="ellipse">
            <a:avLst/>
          </a:prstGeom>
          <a:solidFill>
            <a:srgbClr val="FF00FF"/>
          </a:solidFill>
          <a:ln w="9525" cap="flat" cmpd="sng">
            <a:solidFill>
              <a:srgbClr val="00FF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1200">
                <a:latin typeface=".VnTime" pitchFamily="34" charset="0"/>
              </a:rPr>
              <a:t>H</a:t>
            </a:r>
            <a:r>
              <a:rPr lang="en-US" sz="1200" baseline="30000">
                <a:latin typeface=".VnTime" pitchFamily="34" charset="0"/>
              </a:rPr>
              <a:t>+</a:t>
            </a:r>
          </a:p>
        </p:txBody>
      </p:sp>
      <p:sp>
        <p:nvSpPr>
          <p:cNvPr id="1049348" name="Hình Bầu dục 1049854"/>
          <p:cNvSpPr/>
          <p:nvPr/>
        </p:nvSpPr>
        <p:spPr>
          <a:xfrm>
            <a:off x="4419600" y="6019800"/>
            <a:ext cx="381000" cy="228600"/>
          </a:xfrm>
          <a:prstGeom prst="ellipse">
            <a:avLst/>
          </a:prstGeom>
          <a:solidFill>
            <a:srgbClr val="FFFF00"/>
          </a:solidFill>
          <a:ln w="9525" cap="flat" cmpd="sng">
            <a:solidFill>
              <a:srgbClr val="FF00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ltLang="en-US">
                <a:latin typeface=".VnTime" pitchFamily="34" charset="0"/>
              </a:rPr>
              <a:t>Cl</a:t>
            </a:r>
            <a:r>
              <a:rPr lang="en-US" altLang="en-US" baseline="30000">
                <a:latin typeface=".VnTime" pitchFamily="34" charset="0"/>
              </a:rPr>
              <a:t>-</a:t>
            </a:r>
          </a:p>
        </p:txBody>
      </p:sp>
      <p:sp>
        <p:nvSpPr>
          <p:cNvPr id="1049349" name="Hình Bầu dục 1049855"/>
          <p:cNvSpPr/>
          <p:nvPr/>
        </p:nvSpPr>
        <p:spPr>
          <a:xfrm>
            <a:off x="2743200" y="4724400"/>
            <a:ext cx="228600" cy="228600"/>
          </a:xfrm>
          <a:prstGeom prst="ellipse">
            <a:avLst/>
          </a:prstGeom>
          <a:solidFill>
            <a:srgbClr val="FF00FF"/>
          </a:solidFill>
          <a:ln w="9525" cap="flat" cmpd="sng">
            <a:solidFill>
              <a:srgbClr val="00FF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1200">
                <a:latin typeface=".VnTime" pitchFamily="34" charset="0"/>
              </a:rPr>
              <a:t>H</a:t>
            </a:r>
            <a:r>
              <a:rPr lang="en-US" sz="1200" baseline="30000">
                <a:latin typeface=".VnTime" pitchFamily="34" charset="0"/>
              </a:rPr>
              <a:t>+</a:t>
            </a:r>
          </a:p>
        </p:txBody>
      </p:sp>
      <p:sp>
        <p:nvSpPr>
          <p:cNvPr id="1049350" name="Hình Bầu dục 1049856"/>
          <p:cNvSpPr/>
          <p:nvPr/>
        </p:nvSpPr>
        <p:spPr>
          <a:xfrm>
            <a:off x="5486400" y="6096000"/>
            <a:ext cx="228600" cy="228600"/>
          </a:xfrm>
          <a:prstGeom prst="ellipse">
            <a:avLst/>
          </a:prstGeom>
          <a:solidFill>
            <a:srgbClr val="FF00FF"/>
          </a:solidFill>
          <a:ln w="9525" cap="flat" cmpd="sng">
            <a:solidFill>
              <a:srgbClr val="00FF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1200">
                <a:latin typeface=".VnTime" pitchFamily="34" charset="0"/>
              </a:rPr>
              <a:t>H</a:t>
            </a:r>
            <a:r>
              <a:rPr lang="en-US" sz="1200" baseline="30000">
                <a:latin typeface=".VnTime" pitchFamily="34" charset="0"/>
              </a:rPr>
              <a:t>+</a:t>
            </a:r>
          </a:p>
        </p:txBody>
      </p:sp>
      <p:sp>
        <p:nvSpPr>
          <p:cNvPr id="1049351" name="Hình Bầu dục 1049857"/>
          <p:cNvSpPr/>
          <p:nvPr/>
        </p:nvSpPr>
        <p:spPr>
          <a:xfrm>
            <a:off x="5715000" y="5257800"/>
            <a:ext cx="381000" cy="228600"/>
          </a:xfrm>
          <a:prstGeom prst="ellipse">
            <a:avLst/>
          </a:prstGeom>
          <a:solidFill>
            <a:srgbClr val="FFFF00"/>
          </a:solidFill>
          <a:ln w="9525" cap="flat" cmpd="sng">
            <a:solidFill>
              <a:srgbClr val="FF00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ltLang="en-US">
                <a:latin typeface=".VnTime" pitchFamily="34" charset="0"/>
              </a:rPr>
              <a:t>Cl</a:t>
            </a:r>
            <a:r>
              <a:rPr lang="en-US" altLang="en-US" baseline="30000">
                <a:latin typeface=".VnTime" pitchFamily="34" charset="0"/>
              </a:rPr>
              <a:t>-</a:t>
            </a:r>
          </a:p>
        </p:txBody>
      </p:sp>
      <p:sp>
        <p:nvSpPr>
          <p:cNvPr id="1049352" name="Đường nối Thẳng 1049858"/>
          <p:cNvSpPr/>
          <p:nvPr/>
        </p:nvSpPr>
        <p:spPr>
          <a:xfrm>
            <a:off x="4343400" y="4191000"/>
            <a:ext cx="0" cy="533400"/>
          </a:xfrm>
          <a:prstGeom prst="line">
            <a:avLst/>
          </a:prstGeom>
          <a:noFill/>
          <a:ln w="38100" cap="flat" cmpd="sng">
            <a:solidFill>
              <a:schemeClr val="accent2">
                <a:alpha val="100000"/>
              </a:schemeClr>
            </a:solidFill>
            <a:prstDash val="solid"/>
            <a:round/>
            <a:tailEnd type="triangle" w="med" len="med"/>
          </a:ln>
        </p:spPr>
      </p:sp>
      <p:sp>
        <p:nvSpPr>
          <p:cNvPr id="1049353" name="Hộp Văn bản 1049859"/>
          <p:cNvSpPr txBox="1"/>
          <p:nvPr/>
        </p:nvSpPr>
        <p:spPr>
          <a:xfrm>
            <a:off x="6440385" y="304800"/>
            <a:ext cx="3857500" cy="4154984"/>
          </a:xfrm>
          <a:prstGeom prst="rect">
            <a:avLst/>
          </a:prstGeom>
          <a:solidFill>
            <a:schemeClr val="lt1"/>
          </a:solidFill>
          <a:ln>
            <a:noFill/>
          </a:ln>
        </p:spPr>
        <p:txBody>
          <a:bodyPr vert="horz" wrap="square" lIns="91440" tIns="45720" rIns="91440" bIns="45720" anchor="t">
            <a:spAutoFit/>
          </a:bodyP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marL="342900" indent="-342900" algn="just">
              <a:spcBef>
                <a:spcPct val="50000"/>
              </a:spcBef>
              <a:buFontTx/>
              <a:buChar char="-"/>
            </a:pPr>
            <a:r>
              <a:rPr lang="en-US" altLang="en-US" sz="2400" b="1" i="1" dirty="0">
                <a:latin typeface="Times New Roman" pitchFamily="18" charset="0"/>
                <a:sym typeface="Symbol" pitchFamily="18" charset="2"/>
              </a:rPr>
              <a:t>Các ion dương và âm tồn tại sẵn trong các phân tử </a:t>
            </a:r>
            <a:r>
              <a:rPr lang="en-US" altLang="en-US" sz="2400" b="1" i="1" dirty="0" err="1">
                <a:latin typeface="Times New Roman" pitchFamily="18" charset="0"/>
                <a:sym typeface="Symbol" pitchFamily="18" charset="2"/>
              </a:rPr>
              <a:t>axit</a:t>
            </a:r>
            <a:r>
              <a:rPr lang="en-US" altLang="en-US" sz="2400" b="1" i="1" dirty="0">
                <a:latin typeface="Times New Roman" pitchFamily="18" charset="0"/>
                <a:sym typeface="Symbol" pitchFamily="18" charset="2"/>
              </a:rPr>
              <a:t>, </a:t>
            </a:r>
            <a:r>
              <a:rPr lang="en-US" altLang="en-US" sz="2400" b="1" i="1" dirty="0" err="1">
                <a:latin typeface="Times New Roman" pitchFamily="18" charset="0"/>
                <a:sym typeface="Symbol" pitchFamily="18" charset="2"/>
              </a:rPr>
              <a:t>bazơ</a:t>
            </a:r>
            <a:r>
              <a:rPr lang="en-US" altLang="en-US" sz="2400" b="1" i="1" dirty="0">
                <a:latin typeface="Times New Roman" pitchFamily="18" charset="0"/>
                <a:sym typeface="Symbol" pitchFamily="18" charset="2"/>
              </a:rPr>
              <a:t>, muối. Chúng   liên kết với nhau bằng lực hút Cu-lông. Khi tan vào  trong nước hoặc dung    môi khác, liên kết giữa     các ion trở nên lỏng lẻo. Một số phân tử bị chuyển động nhiệt tách thành các ion tự do.</a:t>
            </a:r>
            <a:endParaRPr lang="zh-CN" altLang="en-US" dirty="0"/>
          </a:p>
        </p:txBody>
      </p:sp>
      <p:sp>
        <p:nvSpPr>
          <p:cNvPr id="1049354" name="Hộp Văn bản 1049860"/>
          <p:cNvSpPr txBox="1"/>
          <p:nvPr/>
        </p:nvSpPr>
        <p:spPr>
          <a:xfrm>
            <a:off x="6518068" y="806954"/>
            <a:ext cx="4720546" cy="1446550"/>
          </a:xfrm>
          <a:prstGeom prst="rect">
            <a:avLst/>
          </a:prstGeom>
          <a:gradFill rotWithShape="1">
            <a:gsLst>
              <a:gs pos="0">
                <a:srgbClr val="FBF5A3">
                  <a:shade val="76078"/>
                  <a:alpha val="100000"/>
                </a:srgbClr>
              </a:gs>
              <a:gs pos="50000">
                <a:srgbClr val="FBF5A3">
                  <a:alpha val="100000"/>
                </a:srgbClr>
              </a:gs>
              <a:gs pos="100000">
                <a:srgbClr val="FBF5A3">
                  <a:shade val="76078"/>
                  <a:alpha val="100000"/>
                </a:srgbClr>
              </a:gs>
            </a:gsLst>
            <a:lin ang="5400000" scaled="1"/>
          </a:gradFill>
          <a:ln>
            <a:noFill/>
          </a:ln>
        </p:spPr>
        <p:txBody>
          <a:bodyPr vert="horz" wrap="square" lIns="91440" tIns="45720" rIns="91440" bIns="45720" anchor="t">
            <a:spAutoFit/>
          </a:bodyP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eaLnBrk="1" latinLnBrk="1" hangingPunct="1">
              <a:spcBef>
                <a:spcPct val="50000"/>
              </a:spcBef>
            </a:pPr>
            <a:r>
              <a:rPr lang="en-US" altLang="en-US" sz="3200" b="1" dirty="0">
                <a:latin typeface=".VnTime" pitchFamily="34" charset="0"/>
                <a:sym typeface="Wingdings" pitchFamily="2" charset="2"/>
              </a:rPr>
              <a:t></a:t>
            </a:r>
            <a:r>
              <a:rPr lang="en-US" altLang="en-US" dirty="0">
                <a:latin typeface=".VnTime" pitchFamily="34" charset="0"/>
                <a:sym typeface="Symbol" pitchFamily="18" charset="2"/>
              </a:rPr>
              <a:t> </a:t>
            </a:r>
            <a:r>
              <a:rPr lang="en-US" altLang="en-US" sz="2800" b="1" dirty="0">
                <a:latin typeface="Times New Roman" pitchFamily="18" charset="0"/>
                <a:sym typeface="Symbol" pitchFamily="18" charset="2"/>
              </a:rPr>
              <a:t>Các dung dịch </a:t>
            </a:r>
            <a:r>
              <a:rPr lang="en-US" altLang="en-US" sz="2800" b="1" dirty="0" err="1">
                <a:latin typeface="Times New Roman" pitchFamily="18" charset="0"/>
                <a:sym typeface="Symbol" pitchFamily="18" charset="2"/>
              </a:rPr>
              <a:t>Axít</a:t>
            </a:r>
            <a:r>
              <a:rPr lang="en-US" altLang="en-US" sz="2800" b="1" dirty="0">
                <a:latin typeface="Times New Roman" pitchFamily="18" charset="0"/>
                <a:sym typeface="Symbol" pitchFamily="18" charset="2"/>
              </a:rPr>
              <a:t>, muối, </a:t>
            </a:r>
            <a:r>
              <a:rPr lang="en-US" altLang="en-US" sz="2800" b="1" dirty="0" err="1">
                <a:latin typeface="Times New Roman" pitchFamily="18" charset="0"/>
                <a:sym typeface="Symbol" pitchFamily="18" charset="2"/>
              </a:rPr>
              <a:t>bazơ</a:t>
            </a:r>
            <a:r>
              <a:rPr lang="en-US" altLang="en-US" sz="2800" b="1" dirty="0">
                <a:latin typeface="Times New Roman" pitchFamily="18" charset="0"/>
                <a:sym typeface="Symbol" pitchFamily="18" charset="2"/>
              </a:rPr>
              <a:t> và chất nóng chảy gọi là chất điện phân.</a:t>
            </a:r>
            <a:endParaRPr lang="zh-CN" altLang="en-US" dirty="0"/>
          </a:p>
        </p:txBody>
      </p:sp>
      <p:sp>
        <p:nvSpPr>
          <p:cNvPr id="1049355" name="Bong bóng Lời nói: Hình bầu dục 1049861"/>
          <p:cNvSpPr/>
          <p:nvPr/>
        </p:nvSpPr>
        <p:spPr>
          <a:xfrm>
            <a:off x="6607628" y="955531"/>
            <a:ext cx="4082143" cy="3297381"/>
          </a:xfrm>
          <a:prstGeom prst="wedgeEllipseCallout">
            <a:avLst>
              <a:gd name="adj1" fmla="val -26440"/>
              <a:gd name="adj2" fmla="val 75495"/>
            </a:avLst>
          </a:prstGeom>
          <a:solidFill>
            <a:schemeClr val="accent5">
              <a:lumMod val="60000"/>
              <a:lumOff val="40000"/>
            </a:schemeClr>
          </a:solidFill>
          <a:ln w="9525" cap="flat" cmpd="sng">
            <a:solidFill>
              <a:srgbClr val="006600">
                <a:alpha val="100000"/>
              </a:srgbClr>
            </a:solidFill>
            <a:prstDash val="solid"/>
            <a:round/>
          </a:ln>
        </p:spPr>
        <p:txBody>
          <a:bodyPr vert="horz" lIns="91440" tIns="45720" rIns="91440" bIns="45720" anchor="t"/>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ltLang="en-US" sz="2800" b="1" dirty="0" err="1">
                <a:latin typeface="Times New Roman" pitchFamily="18" charset="0"/>
              </a:rPr>
              <a:t>Tại</a:t>
            </a:r>
            <a:r>
              <a:rPr lang="en-US" altLang="en-US" sz="2800" b="1" dirty="0">
                <a:latin typeface="Times New Roman" pitchFamily="18" charset="0"/>
              </a:rPr>
              <a:t> </a:t>
            </a:r>
            <a:r>
              <a:rPr lang="en-US" altLang="en-US" sz="2800" b="1" dirty="0" err="1">
                <a:latin typeface="Times New Roman" pitchFamily="18" charset="0"/>
              </a:rPr>
              <a:t>sao</a:t>
            </a:r>
            <a:r>
              <a:rPr lang="en-US" altLang="en-US" sz="2800" b="1" dirty="0">
                <a:latin typeface="Times New Roman" pitchFamily="18" charset="0"/>
              </a:rPr>
              <a:t> </a:t>
            </a:r>
            <a:r>
              <a:rPr lang="en-US" altLang="en-US" sz="2800" b="1" dirty="0" err="1">
                <a:latin typeface="Times New Roman" pitchFamily="18" charset="0"/>
              </a:rPr>
              <a:t>các</a:t>
            </a:r>
            <a:r>
              <a:rPr lang="en-US" altLang="en-US" sz="2800" b="1" dirty="0">
                <a:latin typeface="Times New Roman" pitchFamily="18" charset="0"/>
              </a:rPr>
              <a:t> dung </a:t>
            </a:r>
          </a:p>
          <a:p>
            <a:pPr lvl="0" algn="ctr" eaLnBrk="1" latinLnBrk="1" hangingPunct="1"/>
            <a:r>
              <a:rPr lang="en-US" altLang="en-US" sz="2800" b="1" dirty="0" err="1">
                <a:latin typeface="Times New Roman" pitchFamily="18" charset="0"/>
              </a:rPr>
              <a:t>dịch</a:t>
            </a:r>
            <a:r>
              <a:rPr lang="en-US" altLang="en-US" sz="2800" b="1" dirty="0">
                <a:latin typeface="Times New Roman" pitchFamily="18" charset="0"/>
              </a:rPr>
              <a:t> </a:t>
            </a:r>
            <a:r>
              <a:rPr lang="en-US" altLang="en-US" sz="2800" b="1" dirty="0" err="1">
                <a:latin typeface="Times New Roman" pitchFamily="18" charset="0"/>
              </a:rPr>
              <a:t>khi</a:t>
            </a:r>
            <a:r>
              <a:rPr lang="en-US" altLang="en-US" sz="2800" b="1" dirty="0">
                <a:latin typeface="Times New Roman" pitchFamily="18" charset="0"/>
              </a:rPr>
              <a:t> tan </a:t>
            </a:r>
            <a:r>
              <a:rPr lang="en-US" altLang="en-US" sz="2800" b="1" dirty="0" err="1">
                <a:latin typeface="Times New Roman" pitchFamily="18" charset="0"/>
              </a:rPr>
              <a:t>vào</a:t>
            </a:r>
            <a:r>
              <a:rPr lang="en-US" altLang="en-US" sz="2800" b="1" dirty="0">
                <a:latin typeface="Times New Roman" pitchFamily="18" charset="0"/>
              </a:rPr>
              <a:t> </a:t>
            </a:r>
          </a:p>
          <a:p>
            <a:pPr lvl="0" algn="ctr" eaLnBrk="1" latinLnBrk="1" hangingPunct="1"/>
            <a:r>
              <a:rPr lang="en-US" altLang="en-US" sz="2800" b="1" dirty="0" err="1">
                <a:latin typeface="Times New Roman" pitchFamily="18" charset="0"/>
              </a:rPr>
              <a:t>nước</a:t>
            </a:r>
            <a:r>
              <a:rPr lang="en-US" altLang="en-US" sz="2800" b="1" dirty="0">
                <a:latin typeface="Times New Roman" pitchFamily="18" charset="0"/>
              </a:rPr>
              <a:t> </a:t>
            </a:r>
            <a:r>
              <a:rPr lang="en-US" altLang="en-US" sz="2800" b="1" dirty="0" err="1">
                <a:latin typeface="Times New Roman" pitchFamily="18" charset="0"/>
              </a:rPr>
              <a:t>hoặc</a:t>
            </a:r>
            <a:r>
              <a:rPr lang="en-US" altLang="en-US" sz="2800" b="1" dirty="0">
                <a:latin typeface="Times New Roman" pitchFamily="18" charset="0"/>
              </a:rPr>
              <a:t> dung </a:t>
            </a:r>
          </a:p>
          <a:p>
            <a:pPr lvl="0" algn="ctr" eaLnBrk="1" latinLnBrk="1" hangingPunct="1"/>
            <a:r>
              <a:rPr lang="en-US" altLang="en-US" sz="2800" b="1" dirty="0" err="1">
                <a:latin typeface="Times New Roman" pitchFamily="18" charset="0"/>
              </a:rPr>
              <a:t>môi</a:t>
            </a:r>
            <a:r>
              <a:rPr lang="en-US" altLang="en-US" sz="2800" b="1" dirty="0">
                <a:latin typeface="Times New Roman" pitchFamily="18" charset="0"/>
              </a:rPr>
              <a:t> </a:t>
            </a:r>
            <a:r>
              <a:rPr lang="en-US" altLang="en-US" sz="2800" b="1" dirty="0" err="1" smtClean="0">
                <a:latin typeface="Times New Roman" pitchFamily="18" charset="0"/>
              </a:rPr>
              <a:t>khác</a:t>
            </a:r>
            <a:r>
              <a:rPr lang="en-US" altLang="en-US" sz="2800" b="1" dirty="0" smtClean="0">
                <a:latin typeface="Times New Roman" pitchFamily="18" charset="0"/>
              </a:rPr>
              <a:t> </a:t>
            </a:r>
            <a:r>
              <a:rPr lang="en-US" altLang="en-US" sz="2800" b="1" dirty="0" err="1">
                <a:latin typeface="Times New Roman" pitchFamily="18" charset="0"/>
              </a:rPr>
              <a:t>lại</a:t>
            </a:r>
            <a:r>
              <a:rPr lang="en-US" altLang="en-US" sz="2800" b="1" dirty="0">
                <a:latin typeface="Times New Roman" pitchFamily="18" charset="0"/>
              </a:rPr>
              <a:t> </a:t>
            </a:r>
            <a:r>
              <a:rPr lang="en-US" altLang="en-US" sz="2800" b="1" dirty="0" err="1">
                <a:latin typeface="Times New Roman" pitchFamily="18" charset="0"/>
              </a:rPr>
              <a:t>xuất</a:t>
            </a:r>
            <a:r>
              <a:rPr lang="en-US" altLang="en-US" sz="2800" b="1" dirty="0">
                <a:latin typeface="Times New Roman" pitchFamily="18" charset="0"/>
              </a:rPr>
              <a:t> </a:t>
            </a:r>
          </a:p>
          <a:p>
            <a:pPr lvl="0" algn="ctr" eaLnBrk="1" latinLnBrk="1" hangingPunct="1"/>
            <a:r>
              <a:rPr lang="en-US" altLang="en-US" sz="2800" b="1" dirty="0" err="1">
                <a:latin typeface="Times New Roman" pitchFamily="18" charset="0"/>
              </a:rPr>
              <a:t>hiện</a:t>
            </a:r>
            <a:r>
              <a:rPr lang="en-US" altLang="en-US" sz="2800" b="1" dirty="0">
                <a:latin typeface="Times New Roman" pitchFamily="18" charset="0"/>
              </a:rPr>
              <a:t> </a:t>
            </a:r>
            <a:r>
              <a:rPr lang="en-US" altLang="en-US" sz="2800" b="1" dirty="0" err="1">
                <a:latin typeface="Times New Roman" pitchFamily="18" charset="0"/>
              </a:rPr>
              <a:t>các</a:t>
            </a:r>
            <a:r>
              <a:rPr lang="en-US" altLang="en-US" sz="2800" b="1" dirty="0">
                <a:latin typeface="Times New Roman" pitchFamily="18" charset="0"/>
              </a:rPr>
              <a:t> ion?</a:t>
            </a:r>
          </a:p>
        </p:txBody>
      </p:sp>
      <p:pic>
        <p:nvPicPr>
          <p:cNvPr id="2097167" name="Hình ảnh 2097174"/>
          <p:cNvPicPr>
            <a:picLocks/>
          </p:cNvPicPr>
          <p:nvPr/>
        </p:nvPicPr>
        <p:blipFill>
          <a:blip r:embed="rId2"/>
          <a:srcRect/>
          <a:stretch>
            <a:fillRect/>
          </a:stretch>
        </p:blipFill>
        <p:spPr>
          <a:xfrm>
            <a:off x="6767944" y="5314950"/>
            <a:ext cx="914400" cy="1181100"/>
          </a:xfrm>
          <a:prstGeom prst="rect">
            <a:avLst/>
          </a:prstGeom>
          <a:noFill/>
          <a:ln>
            <a:noFill/>
          </a:ln>
        </p:spPr>
      </p:pic>
      <p:grpSp>
        <p:nvGrpSpPr>
          <p:cNvPr id="119" name="Nhóm 195"/>
          <p:cNvGrpSpPr/>
          <p:nvPr/>
        </p:nvGrpSpPr>
        <p:grpSpPr>
          <a:xfrm>
            <a:off x="3962400" y="2667000"/>
            <a:ext cx="457200" cy="457200"/>
            <a:chOff x="2112" y="1392"/>
            <a:chExt cx="528" cy="528"/>
          </a:xfrm>
        </p:grpSpPr>
        <p:grpSp>
          <p:nvGrpSpPr>
            <p:cNvPr id="120" name="Nhóm 196"/>
            <p:cNvGrpSpPr/>
            <p:nvPr/>
          </p:nvGrpSpPr>
          <p:grpSpPr>
            <a:xfrm>
              <a:off x="2112" y="1392"/>
              <a:ext cx="528" cy="528"/>
              <a:chOff x="2112" y="1392"/>
              <a:chExt cx="528" cy="528"/>
            </a:xfrm>
          </p:grpSpPr>
          <p:sp>
            <p:nvSpPr>
              <p:cNvPr id="1049356" name="Hình Bầu dục 1049862"/>
              <p:cNvSpPr/>
              <p:nvPr/>
            </p:nvSpPr>
            <p:spPr>
              <a:xfrm>
                <a:off x="2112" y="1392"/>
                <a:ext cx="432" cy="432"/>
              </a:xfrm>
              <a:prstGeom prst="ellipse">
                <a:avLst/>
              </a:prstGeom>
              <a:gradFill rotWithShape="1">
                <a:gsLst>
                  <a:gs pos="0">
                    <a:srgbClr val="DDDDDD">
                      <a:alpha val="100000"/>
                    </a:srgbClr>
                  </a:gs>
                  <a:gs pos="100000">
                    <a:srgbClr val="FF3399">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2000" b="1">
                    <a:solidFill>
                      <a:srgbClr val="0066FF"/>
                    </a:solidFill>
                    <a:latin typeface="Times New Roman" pitchFamily="18" charset="0"/>
                  </a:rPr>
                  <a:t>O</a:t>
                </a:r>
              </a:p>
            </p:txBody>
          </p:sp>
          <p:sp>
            <p:nvSpPr>
              <p:cNvPr id="1049357" name="Hình Bầu dục 1049863"/>
              <p:cNvSpPr/>
              <p:nvPr/>
            </p:nvSpPr>
            <p:spPr>
              <a:xfrm>
                <a:off x="2448" y="1680"/>
                <a:ext cx="192" cy="192"/>
              </a:xfrm>
              <a:prstGeom prst="ellipse">
                <a:avLst/>
              </a:prstGeom>
              <a:gradFill rotWithShape="1">
                <a:gsLst>
                  <a:gs pos="0">
                    <a:srgbClr val="00FF00">
                      <a:alpha val="100000"/>
                    </a:srgbClr>
                  </a:gs>
                  <a:gs pos="100000">
                    <a:srgbClr val="FF3300">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solidFill>
                      <a:srgbClr val="FFFF00"/>
                    </a:solidFill>
                    <a:latin typeface="Times New Roman" pitchFamily="18" charset="0"/>
                  </a:rPr>
                  <a:t>H</a:t>
                </a:r>
              </a:p>
            </p:txBody>
          </p:sp>
          <p:sp>
            <p:nvSpPr>
              <p:cNvPr id="1049358" name="Hình Bầu dục 1049864"/>
              <p:cNvSpPr/>
              <p:nvPr/>
            </p:nvSpPr>
            <p:spPr>
              <a:xfrm>
                <a:off x="2112" y="1728"/>
                <a:ext cx="192" cy="192"/>
              </a:xfrm>
              <a:prstGeom prst="ellipse">
                <a:avLst/>
              </a:prstGeom>
              <a:gradFill rotWithShape="1">
                <a:gsLst>
                  <a:gs pos="0">
                    <a:srgbClr val="00FF00">
                      <a:alpha val="100000"/>
                    </a:srgbClr>
                  </a:gs>
                  <a:gs pos="100000">
                    <a:srgbClr val="FF3300">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1200">
                    <a:solidFill>
                      <a:srgbClr val="FF3300"/>
                    </a:solidFill>
                    <a:latin typeface="Times New Roman" pitchFamily="18" charset="0"/>
                  </a:rPr>
                  <a:t>H</a:t>
                </a:r>
              </a:p>
            </p:txBody>
          </p:sp>
        </p:grpSp>
        <p:sp>
          <p:nvSpPr>
            <p:cNvPr id="1049359" name="Hình Bầu dục 1049865"/>
            <p:cNvSpPr/>
            <p:nvPr/>
          </p:nvSpPr>
          <p:spPr>
            <a:xfrm>
              <a:off x="2448" y="1680"/>
              <a:ext cx="192" cy="192"/>
            </a:xfrm>
            <a:prstGeom prst="ellipse">
              <a:avLst/>
            </a:prstGeom>
            <a:gradFill rotWithShape="1">
              <a:gsLst>
                <a:gs pos="0">
                  <a:srgbClr val="00FF00">
                    <a:alpha val="100000"/>
                  </a:srgbClr>
                </a:gs>
                <a:gs pos="100000">
                  <a:srgbClr val="FF3300">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1200">
                  <a:solidFill>
                    <a:srgbClr val="FF3300"/>
                  </a:solidFill>
                  <a:latin typeface="Times New Roman" pitchFamily="18" charset="0"/>
                </a:rPr>
                <a:t>H</a:t>
              </a:r>
            </a:p>
          </p:txBody>
        </p:sp>
      </p:grpSp>
      <p:grpSp>
        <p:nvGrpSpPr>
          <p:cNvPr id="121" name="Nhóm 197"/>
          <p:cNvGrpSpPr/>
          <p:nvPr/>
        </p:nvGrpSpPr>
        <p:grpSpPr>
          <a:xfrm>
            <a:off x="5029200" y="2590800"/>
            <a:ext cx="457200" cy="457200"/>
            <a:chOff x="2112" y="1392"/>
            <a:chExt cx="528" cy="528"/>
          </a:xfrm>
        </p:grpSpPr>
        <p:grpSp>
          <p:nvGrpSpPr>
            <p:cNvPr id="122" name="Nhóm 198"/>
            <p:cNvGrpSpPr/>
            <p:nvPr/>
          </p:nvGrpSpPr>
          <p:grpSpPr>
            <a:xfrm>
              <a:off x="2112" y="1392"/>
              <a:ext cx="528" cy="528"/>
              <a:chOff x="2112" y="1392"/>
              <a:chExt cx="528" cy="528"/>
            </a:xfrm>
          </p:grpSpPr>
          <p:sp>
            <p:nvSpPr>
              <p:cNvPr id="1049360" name="Hình Bầu dục 1049866"/>
              <p:cNvSpPr/>
              <p:nvPr/>
            </p:nvSpPr>
            <p:spPr>
              <a:xfrm>
                <a:off x="2112" y="1392"/>
                <a:ext cx="432" cy="432"/>
              </a:xfrm>
              <a:prstGeom prst="ellipse">
                <a:avLst/>
              </a:prstGeom>
              <a:gradFill rotWithShape="1">
                <a:gsLst>
                  <a:gs pos="0">
                    <a:srgbClr val="DDDDDD">
                      <a:alpha val="100000"/>
                    </a:srgbClr>
                  </a:gs>
                  <a:gs pos="100000">
                    <a:srgbClr val="FF3399">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2000" b="1">
                    <a:solidFill>
                      <a:srgbClr val="0066FF"/>
                    </a:solidFill>
                    <a:latin typeface="Times New Roman" pitchFamily="18" charset="0"/>
                  </a:rPr>
                  <a:t>O</a:t>
                </a:r>
              </a:p>
            </p:txBody>
          </p:sp>
          <p:sp>
            <p:nvSpPr>
              <p:cNvPr id="1049361" name="Hình Bầu dục 1049867"/>
              <p:cNvSpPr/>
              <p:nvPr/>
            </p:nvSpPr>
            <p:spPr>
              <a:xfrm>
                <a:off x="2448" y="1680"/>
                <a:ext cx="192" cy="192"/>
              </a:xfrm>
              <a:prstGeom prst="ellipse">
                <a:avLst/>
              </a:prstGeom>
              <a:gradFill rotWithShape="1">
                <a:gsLst>
                  <a:gs pos="0">
                    <a:srgbClr val="00FF00">
                      <a:alpha val="100000"/>
                    </a:srgbClr>
                  </a:gs>
                  <a:gs pos="100000">
                    <a:srgbClr val="FF3300">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solidFill>
                      <a:srgbClr val="FFFF00"/>
                    </a:solidFill>
                    <a:latin typeface="Times New Roman" pitchFamily="18" charset="0"/>
                  </a:rPr>
                  <a:t>H</a:t>
                </a:r>
              </a:p>
            </p:txBody>
          </p:sp>
          <p:sp>
            <p:nvSpPr>
              <p:cNvPr id="1049362" name="Hình Bầu dục 1049868"/>
              <p:cNvSpPr/>
              <p:nvPr/>
            </p:nvSpPr>
            <p:spPr>
              <a:xfrm>
                <a:off x="2112" y="1728"/>
                <a:ext cx="192" cy="192"/>
              </a:xfrm>
              <a:prstGeom prst="ellipse">
                <a:avLst/>
              </a:prstGeom>
              <a:gradFill rotWithShape="1">
                <a:gsLst>
                  <a:gs pos="0">
                    <a:srgbClr val="00FF00">
                      <a:alpha val="100000"/>
                    </a:srgbClr>
                  </a:gs>
                  <a:gs pos="100000">
                    <a:srgbClr val="FF3300">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1200">
                    <a:solidFill>
                      <a:srgbClr val="FF3300"/>
                    </a:solidFill>
                    <a:latin typeface="Times New Roman" pitchFamily="18" charset="0"/>
                  </a:rPr>
                  <a:t>H</a:t>
                </a:r>
              </a:p>
            </p:txBody>
          </p:sp>
        </p:grpSp>
        <p:sp>
          <p:nvSpPr>
            <p:cNvPr id="1049363" name="Hình Bầu dục 1049869"/>
            <p:cNvSpPr/>
            <p:nvPr/>
          </p:nvSpPr>
          <p:spPr>
            <a:xfrm>
              <a:off x="2448" y="1680"/>
              <a:ext cx="192" cy="192"/>
            </a:xfrm>
            <a:prstGeom prst="ellipse">
              <a:avLst/>
            </a:prstGeom>
            <a:gradFill rotWithShape="1">
              <a:gsLst>
                <a:gs pos="0">
                  <a:srgbClr val="00FF00">
                    <a:alpha val="100000"/>
                  </a:srgbClr>
                </a:gs>
                <a:gs pos="100000">
                  <a:srgbClr val="FF3300">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1200">
                  <a:solidFill>
                    <a:srgbClr val="FF3300"/>
                  </a:solidFill>
                  <a:latin typeface="Times New Roman" pitchFamily="18" charset="0"/>
                </a:rPr>
                <a:t>H</a:t>
              </a:r>
            </a:p>
          </p:txBody>
        </p:sp>
      </p:grpSp>
      <p:grpSp>
        <p:nvGrpSpPr>
          <p:cNvPr id="123" name="Nhóm 199"/>
          <p:cNvGrpSpPr/>
          <p:nvPr/>
        </p:nvGrpSpPr>
        <p:grpSpPr>
          <a:xfrm>
            <a:off x="5181600" y="1600200"/>
            <a:ext cx="457200" cy="457200"/>
            <a:chOff x="2112" y="1392"/>
            <a:chExt cx="528" cy="528"/>
          </a:xfrm>
        </p:grpSpPr>
        <p:grpSp>
          <p:nvGrpSpPr>
            <p:cNvPr id="124" name="Nhóm 200"/>
            <p:cNvGrpSpPr/>
            <p:nvPr/>
          </p:nvGrpSpPr>
          <p:grpSpPr>
            <a:xfrm>
              <a:off x="2112" y="1392"/>
              <a:ext cx="528" cy="528"/>
              <a:chOff x="2112" y="1392"/>
              <a:chExt cx="528" cy="528"/>
            </a:xfrm>
          </p:grpSpPr>
          <p:sp>
            <p:nvSpPr>
              <p:cNvPr id="1049364" name="Hình Bầu dục 1049870"/>
              <p:cNvSpPr/>
              <p:nvPr/>
            </p:nvSpPr>
            <p:spPr>
              <a:xfrm>
                <a:off x="2112" y="1392"/>
                <a:ext cx="432" cy="432"/>
              </a:xfrm>
              <a:prstGeom prst="ellipse">
                <a:avLst/>
              </a:prstGeom>
              <a:gradFill rotWithShape="1">
                <a:gsLst>
                  <a:gs pos="0">
                    <a:srgbClr val="DDDDDD">
                      <a:alpha val="100000"/>
                    </a:srgbClr>
                  </a:gs>
                  <a:gs pos="100000">
                    <a:srgbClr val="FF3399">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2000" b="1">
                    <a:solidFill>
                      <a:srgbClr val="0066FF"/>
                    </a:solidFill>
                    <a:latin typeface="Times New Roman" pitchFamily="18" charset="0"/>
                  </a:rPr>
                  <a:t>O</a:t>
                </a:r>
              </a:p>
            </p:txBody>
          </p:sp>
          <p:sp>
            <p:nvSpPr>
              <p:cNvPr id="1049365" name="Hình Bầu dục 1049871"/>
              <p:cNvSpPr/>
              <p:nvPr/>
            </p:nvSpPr>
            <p:spPr>
              <a:xfrm>
                <a:off x="2448" y="1680"/>
                <a:ext cx="192" cy="192"/>
              </a:xfrm>
              <a:prstGeom prst="ellipse">
                <a:avLst/>
              </a:prstGeom>
              <a:gradFill rotWithShape="1">
                <a:gsLst>
                  <a:gs pos="0">
                    <a:srgbClr val="00FF00">
                      <a:alpha val="100000"/>
                    </a:srgbClr>
                  </a:gs>
                  <a:gs pos="100000">
                    <a:srgbClr val="FF3300">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solidFill>
                      <a:srgbClr val="FFFF00"/>
                    </a:solidFill>
                    <a:latin typeface="Times New Roman" pitchFamily="18" charset="0"/>
                  </a:rPr>
                  <a:t>H</a:t>
                </a:r>
              </a:p>
            </p:txBody>
          </p:sp>
          <p:sp>
            <p:nvSpPr>
              <p:cNvPr id="1049366" name="Hình Bầu dục 1049872"/>
              <p:cNvSpPr/>
              <p:nvPr/>
            </p:nvSpPr>
            <p:spPr>
              <a:xfrm>
                <a:off x="2112" y="1728"/>
                <a:ext cx="192" cy="192"/>
              </a:xfrm>
              <a:prstGeom prst="ellipse">
                <a:avLst/>
              </a:prstGeom>
              <a:gradFill rotWithShape="1">
                <a:gsLst>
                  <a:gs pos="0">
                    <a:srgbClr val="00FF00">
                      <a:alpha val="100000"/>
                    </a:srgbClr>
                  </a:gs>
                  <a:gs pos="100000">
                    <a:srgbClr val="FF3300">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1200">
                    <a:solidFill>
                      <a:srgbClr val="FF3300"/>
                    </a:solidFill>
                    <a:latin typeface="Times New Roman" pitchFamily="18" charset="0"/>
                  </a:rPr>
                  <a:t>H</a:t>
                </a:r>
              </a:p>
            </p:txBody>
          </p:sp>
        </p:grpSp>
        <p:sp>
          <p:nvSpPr>
            <p:cNvPr id="1049367" name="Hình Bầu dục 1049873"/>
            <p:cNvSpPr/>
            <p:nvPr/>
          </p:nvSpPr>
          <p:spPr>
            <a:xfrm>
              <a:off x="2448" y="1680"/>
              <a:ext cx="192" cy="192"/>
            </a:xfrm>
            <a:prstGeom prst="ellipse">
              <a:avLst/>
            </a:prstGeom>
            <a:gradFill rotWithShape="1">
              <a:gsLst>
                <a:gs pos="0">
                  <a:srgbClr val="00FF00">
                    <a:alpha val="100000"/>
                  </a:srgbClr>
                </a:gs>
                <a:gs pos="100000">
                  <a:srgbClr val="FF3300">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1200">
                  <a:solidFill>
                    <a:srgbClr val="FF3300"/>
                  </a:solidFill>
                  <a:latin typeface="Times New Roman" pitchFamily="18" charset="0"/>
                </a:rPr>
                <a:t>H</a:t>
              </a:r>
            </a:p>
          </p:txBody>
        </p:sp>
      </p:grpSp>
      <p:grpSp>
        <p:nvGrpSpPr>
          <p:cNvPr id="125" name="Nhóm 201"/>
          <p:cNvGrpSpPr/>
          <p:nvPr/>
        </p:nvGrpSpPr>
        <p:grpSpPr>
          <a:xfrm>
            <a:off x="2819400" y="1828800"/>
            <a:ext cx="457200" cy="457200"/>
            <a:chOff x="2112" y="1392"/>
            <a:chExt cx="528" cy="528"/>
          </a:xfrm>
        </p:grpSpPr>
        <p:grpSp>
          <p:nvGrpSpPr>
            <p:cNvPr id="126" name="Nhóm 202"/>
            <p:cNvGrpSpPr/>
            <p:nvPr/>
          </p:nvGrpSpPr>
          <p:grpSpPr>
            <a:xfrm>
              <a:off x="2112" y="1392"/>
              <a:ext cx="528" cy="528"/>
              <a:chOff x="2112" y="1392"/>
              <a:chExt cx="528" cy="528"/>
            </a:xfrm>
          </p:grpSpPr>
          <p:sp>
            <p:nvSpPr>
              <p:cNvPr id="1049368" name="Hình Bầu dục 1049874"/>
              <p:cNvSpPr/>
              <p:nvPr/>
            </p:nvSpPr>
            <p:spPr>
              <a:xfrm>
                <a:off x="2112" y="1392"/>
                <a:ext cx="432" cy="432"/>
              </a:xfrm>
              <a:prstGeom prst="ellipse">
                <a:avLst/>
              </a:prstGeom>
              <a:gradFill rotWithShape="1">
                <a:gsLst>
                  <a:gs pos="0">
                    <a:srgbClr val="DDDDDD">
                      <a:alpha val="100000"/>
                    </a:srgbClr>
                  </a:gs>
                  <a:gs pos="100000">
                    <a:srgbClr val="FF3399">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2000" b="1">
                    <a:solidFill>
                      <a:srgbClr val="0066FF"/>
                    </a:solidFill>
                    <a:latin typeface="Times New Roman" pitchFamily="18" charset="0"/>
                  </a:rPr>
                  <a:t>O</a:t>
                </a:r>
              </a:p>
            </p:txBody>
          </p:sp>
          <p:sp>
            <p:nvSpPr>
              <p:cNvPr id="1049369" name="Hình Bầu dục 1049875"/>
              <p:cNvSpPr/>
              <p:nvPr/>
            </p:nvSpPr>
            <p:spPr>
              <a:xfrm>
                <a:off x="2448" y="1680"/>
                <a:ext cx="192" cy="192"/>
              </a:xfrm>
              <a:prstGeom prst="ellipse">
                <a:avLst/>
              </a:prstGeom>
              <a:gradFill rotWithShape="1">
                <a:gsLst>
                  <a:gs pos="0">
                    <a:srgbClr val="00FF00">
                      <a:alpha val="100000"/>
                    </a:srgbClr>
                  </a:gs>
                  <a:gs pos="100000">
                    <a:srgbClr val="FF3300">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solidFill>
                      <a:srgbClr val="FFFF00"/>
                    </a:solidFill>
                    <a:latin typeface="Times New Roman" pitchFamily="18" charset="0"/>
                  </a:rPr>
                  <a:t>H</a:t>
                </a:r>
              </a:p>
            </p:txBody>
          </p:sp>
          <p:sp>
            <p:nvSpPr>
              <p:cNvPr id="1049370" name="Hình Bầu dục 1049876"/>
              <p:cNvSpPr/>
              <p:nvPr/>
            </p:nvSpPr>
            <p:spPr>
              <a:xfrm>
                <a:off x="2112" y="1728"/>
                <a:ext cx="192" cy="192"/>
              </a:xfrm>
              <a:prstGeom prst="ellipse">
                <a:avLst/>
              </a:prstGeom>
              <a:gradFill rotWithShape="1">
                <a:gsLst>
                  <a:gs pos="0">
                    <a:srgbClr val="00FF00">
                      <a:alpha val="100000"/>
                    </a:srgbClr>
                  </a:gs>
                  <a:gs pos="100000">
                    <a:srgbClr val="FF3300">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1200">
                    <a:solidFill>
                      <a:srgbClr val="FF3300"/>
                    </a:solidFill>
                    <a:latin typeface="Times New Roman" pitchFamily="18" charset="0"/>
                  </a:rPr>
                  <a:t>H</a:t>
                </a:r>
              </a:p>
            </p:txBody>
          </p:sp>
        </p:grpSp>
        <p:sp>
          <p:nvSpPr>
            <p:cNvPr id="1049371" name="Hình Bầu dục 1049877"/>
            <p:cNvSpPr/>
            <p:nvPr/>
          </p:nvSpPr>
          <p:spPr>
            <a:xfrm>
              <a:off x="2448" y="1680"/>
              <a:ext cx="192" cy="192"/>
            </a:xfrm>
            <a:prstGeom prst="ellipse">
              <a:avLst/>
            </a:prstGeom>
            <a:gradFill rotWithShape="1">
              <a:gsLst>
                <a:gs pos="0">
                  <a:srgbClr val="00FF00">
                    <a:alpha val="100000"/>
                  </a:srgbClr>
                </a:gs>
                <a:gs pos="100000">
                  <a:srgbClr val="FF3300">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1200">
                  <a:solidFill>
                    <a:srgbClr val="FF3300"/>
                  </a:solidFill>
                  <a:latin typeface="Times New Roman" pitchFamily="18" charset="0"/>
                </a:rPr>
                <a:t>H</a:t>
              </a:r>
            </a:p>
          </p:txBody>
        </p:sp>
      </p:grpSp>
      <p:grpSp>
        <p:nvGrpSpPr>
          <p:cNvPr id="127" name="Nhóm 203"/>
          <p:cNvGrpSpPr/>
          <p:nvPr/>
        </p:nvGrpSpPr>
        <p:grpSpPr>
          <a:xfrm>
            <a:off x="2971800" y="5867400"/>
            <a:ext cx="457200" cy="457200"/>
            <a:chOff x="2112" y="1392"/>
            <a:chExt cx="528" cy="528"/>
          </a:xfrm>
        </p:grpSpPr>
        <p:grpSp>
          <p:nvGrpSpPr>
            <p:cNvPr id="128" name="Nhóm 204"/>
            <p:cNvGrpSpPr/>
            <p:nvPr/>
          </p:nvGrpSpPr>
          <p:grpSpPr>
            <a:xfrm>
              <a:off x="2112" y="1392"/>
              <a:ext cx="528" cy="528"/>
              <a:chOff x="2112" y="1392"/>
              <a:chExt cx="528" cy="528"/>
            </a:xfrm>
          </p:grpSpPr>
          <p:sp>
            <p:nvSpPr>
              <p:cNvPr id="1049372" name="Hình Bầu dục 1049878"/>
              <p:cNvSpPr/>
              <p:nvPr/>
            </p:nvSpPr>
            <p:spPr>
              <a:xfrm>
                <a:off x="2112" y="1392"/>
                <a:ext cx="432" cy="432"/>
              </a:xfrm>
              <a:prstGeom prst="ellipse">
                <a:avLst/>
              </a:prstGeom>
              <a:gradFill rotWithShape="1">
                <a:gsLst>
                  <a:gs pos="0">
                    <a:srgbClr val="DDDDDD">
                      <a:alpha val="100000"/>
                    </a:srgbClr>
                  </a:gs>
                  <a:gs pos="100000">
                    <a:srgbClr val="FF3399">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2000" b="1">
                    <a:solidFill>
                      <a:srgbClr val="0066FF"/>
                    </a:solidFill>
                    <a:latin typeface="Times New Roman" pitchFamily="18" charset="0"/>
                  </a:rPr>
                  <a:t>O</a:t>
                </a:r>
              </a:p>
            </p:txBody>
          </p:sp>
          <p:sp>
            <p:nvSpPr>
              <p:cNvPr id="1049373" name="Hình Bầu dục 1049879"/>
              <p:cNvSpPr/>
              <p:nvPr/>
            </p:nvSpPr>
            <p:spPr>
              <a:xfrm>
                <a:off x="2448" y="1680"/>
                <a:ext cx="192" cy="192"/>
              </a:xfrm>
              <a:prstGeom prst="ellipse">
                <a:avLst/>
              </a:prstGeom>
              <a:gradFill rotWithShape="1">
                <a:gsLst>
                  <a:gs pos="0">
                    <a:srgbClr val="00FF00">
                      <a:alpha val="100000"/>
                    </a:srgbClr>
                  </a:gs>
                  <a:gs pos="100000">
                    <a:srgbClr val="FF3300">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solidFill>
                      <a:srgbClr val="FFFF00"/>
                    </a:solidFill>
                    <a:latin typeface="Times New Roman" pitchFamily="18" charset="0"/>
                  </a:rPr>
                  <a:t>H</a:t>
                </a:r>
              </a:p>
            </p:txBody>
          </p:sp>
          <p:sp>
            <p:nvSpPr>
              <p:cNvPr id="1049374" name="Hình Bầu dục 1049880"/>
              <p:cNvSpPr/>
              <p:nvPr/>
            </p:nvSpPr>
            <p:spPr>
              <a:xfrm>
                <a:off x="2112" y="1728"/>
                <a:ext cx="192" cy="192"/>
              </a:xfrm>
              <a:prstGeom prst="ellipse">
                <a:avLst/>
              </a:prstGeom>
              <a:gradFill rotWithShape="1">
                <a:gsLst>
                  <a:gs pos="0">
                    <a:srgbClr val="00FF00">
                      <a:alpha val="100000"/>
                    </a:srgbClr>
                  </a:gs>
                  <a:gs pos="100000">
                    <a:srgbClr val="FF3300">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1200">
                    <a:solidFill>
                      <a:srgbClr val="FF3300"/>
                    </a:solidFill>
                    <a:latin typeface="Times New Roman" pitchFamily="18" charset="0"/>
                  </a:rPr>
                  <a:t>H</a:t>
                </a:r>
              </a:p>
            </p:txBody>
          </p:sp>
        </p:grpSp>
        <p:sp>
          <p:nvSpPr>
            <p:cNvPr id="1049375" name="Hình Bầu dục 1049881"/>
            <p:cNvSpPr/>
            <p:nvPr/>
          </p:nvSpPr>
          <p:spPr>
            <a:xfrm>
              <a:off x="2448" y="1680"/>
              <a:ext cx="192" cy="192"/>
            </a:xfrm>
            <a:prstGeom prst="ellipse">
              <a:avLst/>
            </a:prstGeom>
            <a:gradFill rotWithShape="1">
              <a:gsLst>
                <a:gs pos="0">
                  <a:srgbClr val="00FF00">
                    <a:alpha val="100000"/>
                  </a:srgbClr>
                </a:gs>
                <a:gs pos="100000">
                  <a:srgbClr val="FF3300">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1200">
                  <a:solidFill>
                    <a:srgbClr val="FF3300"/>
                  </a:solidFill>
                  <a:latin typeface="Times New Roman" pitchFamily="18" charset="0"/>
                </a:rPr>
                <a:t>H</a:t>
              </a:r>
            </a:p>
          </p:txBody>
        </p:sp>
      </p:grpSp>
      <p:grpSp>
        <p:nvGrpSpPr>
          <p:cNvPr id="129" name="Nhóm 205"/>
          <p:cNvGrpSpPr/>
          <p:nvPr/>
        </p:nvGrpSpPr>
        <p:grpSpPr>
          <a:xfrm>
            <a:off x="2743200" y="4953000"/>
            <a:ext cx="457200" cy="457200"/>
            <a:chOff x="2112" y="1392"/>
            <a:chExt cx="528" cy="528"/>
          </a:xfrm>
        </p:grpSpPr>
        <p:grpSp>
          <p:nvGrpSpPr>
            <p:cNvPr id="130" name="Nhóm 206"/>
            <p:cNvGrpSpPr/>
            <p:nvPr/>
          </p:nvGrpSpPr>
          <p:grpSpPr>
            <a:xfrm>
              <a:off x="2112" y="1392"/>
              <a:ext cx="528" cy="528"/>
              <a:chOff x="2112" y="1392"/>
              <a:chExt cx="528" cy="528"/>
            </a:xfrm>
          </p:grpSpPr>
          <p:sp>
            <p:nvSpPr>
              <p:cNvPr id="1049376" name="Hình Bầu dục 1049882"/>
              <p:cNvSpPr/>
              <p:nvPr/>
            </p:nvSpPr>
            <p:spPr>
              <a:xfrm>
                <a:off x="2112" y="1392"/>
                <a:ext cx="432" cy="432"/>
              </a:xfrm>
              <a:prstGeom prst="ellipse">
                <a:avLst/>
              </a:prstGeom>
              <a:gradFill rotWithShape="1">
                <a:gsLst>
                  <a:gs pos="0">
                    <a:srgbClr val="DDDDDD">
                      <a:alpha val="100000"/>
                    </a:srgbClr>
                  </a:gs>
                  <a:gs pos="100000">
                    <a:srgbClr val="FF3399">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2000" b="1">
                    <a:solidFill>
                      <a:srgbClr val="0066FF"/>
                    </a:solidFill>
                    <a:latin typeface="Times New Roman" pitchFamily="18" charset="0"/>
                  </a:rPr>
                  <a:t>O</a:t>
                </a:r>
              </a:p>
            </p:txBody>
          </p:sp>
          <p:sp>
            <p:nvSpPr>
              <p:cNvPr id="1049377" name="Hình Bầu dục 1049883"/>
              <p:cNvSpPr/>
              <p:nvPr/>
            </p:nvSpPr>
            <p:spPr>
              <a:xfrm>
                <a:off x="2448" y="1680"/>
                <a:ext cx="192" cy="192"/>
              </a:xfrm>
              <a:prstGeom prst="ellipse">
                <a:avLst/>
              </a:prstGeom>
              <a:gradFill rotWithShape="1">
                <a:gsLst>
                  <a:gs pos="0">
                    <a:srgbClr val="00FF00">
                      <a:alpha val="100000"/>
                    </a:srgbClr>
                  </a:gs>
                  <a:gs pos="100000">
                    <a:srgbClr val="FF3300">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solidFill>
                      <a:srgbClr val="FFFF00"/>
                    </a:solidFill>
                    <a:latin typeface="Times New Roman" pitchFamily="18" charset="0"/>
                  </a:rPr>
                  <a:t>H</a:t>
                </a:r>
              </a:p>
            </p:txBody>
          </p:sp>
          <p:sp>
            <p:nvSpPr>
              <p:cNvPr id="1049378" name="Hình Bầu dục 1049884"/>
              <p:cNvSpPr/>
              <p:nvPr/>
            </p:nvSpPr>
            <p:spPr>
              <a:xfrm>
                <a:off x="2112" y="1728"/>
                <a:ext cx="192" cy="192"/>
              </a:xfrm>
              <a:prstGeom prst="ellipse">
                <a:avLst/>
              </a:prstGeom>
              <a:gradFill rotWithShape="1">
                <a:gsLst>
                  <a:gs pos="0">
                    <a:srgbClr val="00FF00">
                      <a:alpha val="100000"/>
                    </a:srgbClr>
                  </a:gs>
                  <a:gs pos="100000">
                    <a:srgbClr val="FF3300">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1200">
                    <a:solidFill>
                      <a:srgbClr val="FF3300"/>
                    </a:solidFill>
                    <a:latin typeface="Times New Roman" pitchFamily="18" charset="0"/>
                  </a:rPr>
                  <a:t>H</a:t>
                </a:r>
              </a:p>
            </p:txBody>
          </p:sp>
        </p:grpSp>
        <p:sp>
          <p:nvSpPr>
            <p:cNvPr id="1049379" name="Hình Bầu dục 1049885"/>
            <p:cNvSpPr/>
            <p:nvPr/>
          </p:nvSpPr>
          <p:spPr>
            <a:xfrm>
              <a:off x="2448" y="1680"/>
              <a:ext cx="192" cy="192"/>
            </a:xfrm>
            <a:prstGeom prst="ellipse">
              <a:avLst/>
            </a:prstGeom>
            <a:gradFill rotWithShape="1">
              <a:gsLst>
                <a:gs pos="0">
                  <a:srgbClr val="00FF00">
                    <a:alpha val="100000"/>
                  </a:srgbClr>
                </a:gs>
                <a:gs pos="100000">
                  <a:srgbClr val="FF3300">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1200">
                  <a:solidFill>
                    <a:srgbClr val="FF3300"/>
                  </a:solidFill>
                  <a:latin typeface="Times New Roman" pitchFamily="18" charset="0"/>
                </a:rPr>
                <a:t>H</a:t>
              </a:r>
            </a:p>
          </p:txBody>
        </p:sp>
      </p:grpSp>
      <p:grpSp>
        <p:nvGrpSpPr>
          <p:cNvPr id="131" name="Nhóm 207"/>
          <p:cNvGrpSpPr/>
          <p:nvPr/>
        </p:nvGrpSpPr>
        <p:grpSpPr>
          <a:xfrm>
            <a:off x="5029200" y="5105400"/>
            <a:ext cx="457200" cy="457200"/>
            <a:chOff x="2112" y="1392"/>
            <a:chExt cx="528" cy="528"/>
          </a:xfrm>
        </p:grpSpPr>
        <p:grpSp>
          <p:nvGrpSpPr>
            <p:cNvPr id="132" name="Nhóm 208"/>
            <p:cNvGrpSpPr/>
            <p:nvPr/>
          </p:nvGrpSpPr>
          <p:grpSpPr>
            <a:xfrm>
              <a:off x="2112" y="1392"/>
              <a:ext cx="528" cy="528"/>
              <a:chOff x="2112" y="1392"/>
              <a:chExt cx="528" cy="528"/>
            </a:xfrm>
          </p:grpSpPr>
          <p:sp>
            <p:nvSpPr>
              <p:cNvPr id="1049380" name="Hình Bầu dục 1049886"/>
              <p:cNvSpPr/>
              <p:nvPr/>
            </p:nvSpPr>
            <p:spPr>
              <a:xfrm>
                <a:off x="2112" y="1392"/>
                <a:ext cx="432" cy="432"/>
              </a:xfrm>
              <a:prstGeom prst="ellipse">
                <a:avLst/>
              </a:prstGeom>
              <a:gradFill rotWithShape="1">
                <a:gsLst>
                  <a:gs pos="0">
                    <a:srgbClr val="DDDDDD">
                      <a:alpha val="100000"/>
                    </a:srgbClr>
                  </a:gs>
                  <a:gs pos="100000">
                    <a:srgbClr val="FF3399">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2000" b="1">
                    <a:solidFill>
                      <a:srgbClr val="0066FF"/>
                    </a:solidFill>
                    <a:latin typeface="Times New Roman" pitchFamily="18" charset="0"/>
                  </a:rPr>
                  <a:t>O</a:t>
                </a:r>
              </a:p>
            </p:txBody>
          </p:sp>
          <p:sp>
            <p:nvSpPr>
              <p:cNvPr id="1049381" name="Hình Bầu dục 1049887"/>
              <p:cNvSpPr/>
              <p:nvPr/>
            </p:nvSpPr>
            <p:spPr>
              <a:xfrm>
                <a:off x="2448" y="1680"/>
                <a:ext cx="192" cy="192"/>
              </a:xfrm>
              <a:prstGeom prst="ellipse">
                <a:avLst/>
              </a:prstGeom>
              <a:gradFill rotWithShape="1">
                <a:gsLst>
                  <a:gs pos="0">
                    <a:srgbClr val="00FF00">
                      <a:alpha val="100000"/>
                    </a:srgbClr>
                  </a:gs>
                  <a:gs pos="100000">
                    <a:srgbClr val="FF3300">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solidFill>
                      <a:srgbClr val="FFFF00"/>
                    </a:solidFill>
                    <a:latin typeface="Times New Roman" pitchFamily="18" charset="0"/>
                  </a:rPr>
                  <a:t>H</a:t>
                </a:r>
              </a:p>
            </p:txBody>
          </p:sp>
          <p:sp>
            <p:nvSpPr>
              <p:cNvPr id="1049382" name="Hình Bầu dục 1049888"/>
              <p:cNvSpPr/>
              <p:nvPr/>
            </p:nvSpPr>
            <p:spPr>
              <a:xfrm>
                <a:off x="2112" y="1728"/>
                <a:ext cx="192" cy="192"/>
              </a:xfrm>
              <a:prstGeom prst="ellipse">
                <a:avLst/>
              </a:prstGeom>
              <a:gradFill rotWithShape="1">
                <a:gsLst>
                  <a:gs pos="0">
                    <a:srgbClr val="00FF00">
                      <a:alpha val="100000"/>
                    </a:srgbClr>
                  </a:gs>
                  <a:gs pos="100000">
                    <a:srgbClr val="FF3300">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1200">
                    <a:solidFill>
                      <a:srgbClr val="FF3300"/>
                    </a:solidFill>
                    <a:latin typeface="Times New Roman" pitchFamily="18" charset="0"/>
                  </a:rPr>
                  <a:t>H</a:t>
                </a:r>
              </a:p>
            </p:txBody>
          </p:sp>
        </p:grpSp>
        <p:sp>
          <p:nvSpPr>
            <p:cNvPr id="1049383" name="Hình Bầu dục 1049889"/>
            <p:cNvSpPr/>
            <p:nvPr/>
          </p:nvSpPr>
          <p:spPr>
            <a:xfrm>
              <a:off x="2448" y="1680"/>
              <a:ext cx="192" cy="192"/>
            </a:xfrm>
            <a:prstGeom prst="ellipse">
              <a:avLst/>
            </a:prstGeom>
            <a:gradFill rotWithShape="1">
              <a:gsLst>
                <a:gs pos="0">
                  <a:srgbClr val="00FF00">
                    <a:alpha val="100000"/>
                  </a:srgbClr>
                </a:gs>
                <a:gs pos="100000">
                  <a:srgbClr val="FF3300">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1200">
                  <a:solidFill>
                    <a:srgbClr val="FF3300"/>
                  </a:solidFill>
                  <a:latin typeface="Times New Roman" pitchFamily="18" charset="0"/>
                </a:rPr>
                <a:t>H</a:t>
              </a:r>
            </a:p>
          </p:txBody>
        </p:sp>
      </p:grpSp>
      <p:grpSp>
        <p:nvGrpSpPr>
          <p:cNvPr id="133" name="Nhóm 209"/>
          <p:cNvGrpSpPr/>
          <p:nvPr/>
        </p:nvGrpSpPr>
        <p:grpSpPr>
          <a:xfrm>
            <a:off x="2438400" y="2819400"/>
            <a:ext cx="457200" cy="457200"/>
            <a:chOff x="2112" y="1392"/>
            <a:chExt cx="528" cy="528"/>
          </a:xfrm>
        </p:grpSpPr>
        <p:grpSp>
          <p:nvGrpSpPr>
            <p:cNvPr id="134" name="Nhóm 210"/>
            <p:cNvGrpSpPr/>
            <p:nvPr/>
          </p:nvGrpSpPr>
          <p:grpSpPr>
            <a:xfrm>
              <a:off x="2112" y="1392"/>
              <a:ext cx="528" cy="528"/>
              <a:chOff x="2112" y="1392"/>
              <a:chExt cx="528" cy="528"/>
            </a:xfrm>
          </p:grpSpPr>
          <p:sp>
            <p:nvSpPr>
              <p:cNvPr id="1049384" name="Hình Bầu dục 1049890"/>
              <p:cNvSpPr/>
              <p:nvPr/>
            </p:nvSpPr>
            <p:spPr>
              <a:xfrm>
                <a:off x="2112" y="1392"/>
                <a:ext cx="432" cy="432"/>
              </a:xfrm>
              <a:prstGeom prst="ellipse">
                <a:avLst/>
              </a:prstGeom>
              <a:gradFill rotWithShape="1">
                <a:gsLst>
                  <a:gs pos="0">
                    <a:srgbClr val="DDDDDD">
                      <a:alpha val="100000"/>
                    </a:srgbClr>
                  </a:gs>
                  <a:gs pos="100000">
                    <a:srgbClr val="FF3399">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2000" b="1">
                    <a:solidFill>
                      <a:srgbClr val="0066FF"/>
                    </a:solidFill>
                    <a:latin typeface="Times New Roman" pitchFamily="18" charset="0"/>
                  </a:rPr>
                  <a:t>O</a:t>
                </a:r>
              </a:p>
            </p:txBody>
          </p:sp>
          <p:sp>
            <p:nvSpPr>
              <p:cNvPr id="1049385" name="Hình Bầu dục 1049891"/>
              <p:cNvSpPr/>
              <p:nvPr/>
            </p:nvSpPr>
            <p:spPr>
              <a:xfrm>
                <a:off x="2448" y="1680"/>
                <a:ext cx="192" cy="192"/>
              </a:xfrm>
              <a:prstGeom prst="ellipse">
                <a:avLst/>
              </a:prstGeom>
              <a:gradFill rotWithShape="1">
                <a:gsLst>
                  <a:gs pos="0">
                    <a:srgbClr val="00FF00">
                      <a:alpha val="100000"/>
                    </a:srgbClr>
                  </a:gs>
                  <a:gs pos="100000">
                    <a:srgbClr val="FF3300">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solidFill>
                      <a:srgbClr val="FFFF00"/>
                    </a:solidFill>
                    <a:latin typeface="Times New Roman" pitchFamily="18" charset="0"/>
                  </a:rPr>
                  <a:t>H</a:t>
                </a:r>
              </a:p>
            </p:txBody>
          </p:sp>
          <p:sp>
            <p:nvSpPr>
              <p:cNvPr id="1049386" name="Hình Bầu dục 1049892"/>
              <p:cNvSpPr/>
              <p:nvPr/>
            </p:nvSpPr>
            <p:spPr>
              <a:xfrm>
                <a:off x="2112" y="1728"/>
                <a:ext cx="192" cy="192"/>
              </a:xfrm>
              <a:prstGeom prst="ellipse">
                <a:avLst/>
              </a:prstGeom>
              <a:gradFill rotWithShape="1">
                <a:gsLst>
                  <a:gs pos="0">
                    <a:srgbClr val="00FF00">
                      <a:alpha val="100000"/>
                    </a:srgbClr>
                  </a:gs>
                  <a:gs pos="100000">
                    <a:srgbClr val="FF3300">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1200">
                    <a:solidFill>
                      <a:srgbClr val="FF3300"/>
                    </a:solidFill>
                    <a:latin typeface="Times New Roman" pitchFamily="18" charset="0"/>
                  </a:rPr>
                  <a:t>H</a:t>
                </a:r>
              </a:p>
            </p:txBody>
          </p:sp>
        </p:grpSp>
        <p:sp>
          <p:nvSpPr>
            <p:cNvPr id="1049387" name="Hình Bầu dục 1049893"/>
            <p:cNvSpPr/>
            <p:nvPr/>
          </p:nvSpPr>
          <p:spPr>
            <a:xfrm>
              <a:off x="2448" y="1680"/>
              <a:ext cx="192" cy="192"/>
            </a:xfrm>
            <a:prstGeom prst="ellipse">
              <a:avLst/>
            </a:prstGeom>
            <a:gradFill rotWithShape="1">
              <a:gsLst>
                <a:gs pos="0">
                  <a:srgbClr val="00FF00">
                    <a:alpha val="100000"/>
                  </a:srgbClr>
                </a:gs>
                <a:gs pos="100000">
                  <a:srgbClr val="FF3300">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1200">
                  <a:solidFill>
                    <a:srgbClr val="FF3300"/>
                  </a:solidFill>
                  <a:latin typeface="Times New Roman" pitchFamily="18" charset="0"/>
                </a:rPr>
                <a:t>H</a:t>
              </a:r>
            </a:p>
          </p:txBody>
        </p:sp>
      </p:grpSp>
      <p:grpSp>
        <p:nvGrpSpPr>
          <p:cNvPr id="135" name="Nhóm 211"/>
          <p:cNvGrpSpPr/>
          <p:nvPr/>
        </p:nvGrpSpPr>
        <p:grpSpPr>
          <a:xfrm>
            <a:off x="3733800" y="1371600"/>
            <a:ext cx="457200" cy="457200"/>
            <a:chOff x="2112" y="1392"/>
            <a:chExt cx="528" cy="528"/>
          </a:xfrm>
        </p:grpSpPr>
        <p:grpSp>
          <p:nvGrpSpPr>
            <p:cNvPr id="136" name="Nhóm 212"/>
            <p:cNvGrpSpPr/>
            <p:nvPr/>
          </p:nvGrpSpPr>
          <p:grpSpPr>
            <a:xfrm>
              <a:off x="2112" y="1392"/>
              <a:ext cx="528" cy="528"/>
              <a:chOff x="2112" y="1392"/>
              <a:chExt cx="528" cy="528"/>
            </a:xfrm>
          </p:grpSpPr>
          <p:sp>
            <p:nvSpPr>
              <p:cNvPr id="1049388" name="Hình Bầu dục 1049894"/>
              <p:cNvSpPr/>
              <p:nvPr/>
            </p:nvSpPr>
            <p:spPr>
              <a:xfrm>
                <a:off x="2112" y="1392"/>
                <a:ext cx="432" cy="432"/>
              </a:xfrm>
              <a:prstGeom prst="ellipse">
                <a:avLst/>
              </a:prstGeom>
              <a:gradFill rotWithShape="1">
                <a:gsLst>
                  <a:gs pos="0">
                    <a:srgbClr val="DDDDDD">
                      <a:alpha val="100000"/>
                    </a:srgbClr>
                  </a:gs>
                  <a:gs pos="100000">
                    <a:srgbClr val="FF3399">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2000" b="1">
                    <a:solidFill>
                      <a:srgbClr val="0066FF"/>
                    </a:solidFill>
                    <a:latin typeface="Times New Roman" pitchFamily="18" charset="0"/>
                  </a:rPr>
                  <a:t>O</a:t>
                </a:r>
              </a:p>
            </p:txBody>
          </p:sp>
          <p:sp>
            <p:nvSpPr>
              <p:cNvPr id="1049389" name="Hình Bầu dục 1049895"/>
              <p:cNvSpPr/>
              <p:nvPr/>
            </p:nvSpPr>
            <p:spPr>
              <a:xfrm>
                <a:off x="2448" y="1680"/>
                <a:ext cx="192" cy="192"/>
              </a:xfrm>
              <a:prstGeom prst="ellipse">
                <a:avLst/>
              </a:prstGeom>
              <a:gradFill rotWithShape="1">
                <a:gsLst>
                  <a:gs pos="0">
                    <a:srgbClr val="00FF00">
                      <a:alpha val="100000"/>
                    </a:srgbClr>
                  </a:gs>
                  <a:gs pos="100000">
                    <a:srgbClr val="FF3300">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solidFill>
                      <a:srgbClr val="FFFF00"/>
                    </a:solidFill>
                    <a:latin typeface="Times New Roman" pitchFamily="18" charset="0"/>
                  </a:rPr>
                  <a:t>H</a:t>
                </a:r>
              </a:p>
            </p:txBody>
          </p:sp>
          <p:sp>
            <p:nvSpPr>
              <p:cNvPr id="1049390" name="Hình Bầu dục 1049896"/>
              <p:cNvSpPr/>
              <p:nvPr/>
            </p:nvSpPr>
            <p:spPr>
              <a:xfrm>
                <a:off x="2112" y="1728"/>
                <a:ext cx="192" cy="192"/>
              </a:xfrm>
              <a:prstGeom prst="ellipse">
                <a:avLst/>
              </a:prstGeom>
              <a:gradFill rotWithShape="1">
                <a:gsLst>
                  <a:gs pos="0">
                    <a:srgbClr val="00FF00">
                      <a:alpha val="100000"/>
                    </a:srgbClr>
                  </a:gs>
                  <a:gs pos="100000">
                    <a:srgbClr val="FF3300">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1200">
                    <a:solidFill>
                      <a:srgbClr val="FF3300"/>
                    </a:solidFill>
                    <a:latin typeface="Times New Roman" pitchFamily="18" charset="0"/>
                  </a:rPr>
                  <a:t>H</a:t>
                </a:r>
              </a:p>
            </p:txBody>
          </p:sp>
        </p:grpSp>
        <p:sp>
          <p:nvSpPr>
            <p:cNvPr id="1049391" name="Hình Bầu dục 1049897"/>
            <p:cNvSpPr/>
            <p:nvPr/>
          </p:nvSpPr>
          <p:spPr>
            <a:xfrm>
              <a:off x="2448" y="1680"/>
              <a:ext cx="192" cy="192"/>
            </a:xfrm>
            <a:prstGeom prst="ellipse">
              <a:avLst/>
            </a:prstGeom>
            <a:gradFill rotWithShape="1">
              <a:gsLst>
                <a:gs pos="0">
                  <a:srgbClr val="00FF00">
                    <a:alpha val="100000"/>
                  </a:srgbClr>
                </a:gs>
                <a:gs pos="100000">
                  <a:srgbClr val="FF3300">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1200">
                  <a:solidFill>
                    <a:srgbClr val="FF3300"/>
                  </a:solidFill>
                  <a:latin typeface="Times New Roman" pitchFamily="18" charset="0"/>
                </a:rPr>
                <a:t>H</a:t>
              </a:r>
            </a:p>
          </p:txBody>
        </p:sp>
      </p:grpSp>
      <p:grpSp>
        <p:nvGrpSpPr>
          <p:cNvPr id="137" name="Nhóm 213"/>
          <p:cNvGrpSpPr/>
          <p:nvPr/>
        </p:nvGrpSpPr>
        <p:grpSpPr>
          <a:xfrm>
            <a:off x="4038600" y="5562600"/>
            <a:ext cx="457200" cy="457200"/>
            <a:chOff x="2112" y="1392"/>
            <a:chExt cx="528" cy="528"/>
          </a:xfrm>
        </p:grpSpPr>
        <p:grpSp>
          <p:nvGrpSpPr>
            <p:cNvPr id="138" name="Nhóm 214"/>
            <p:cNvGrpSpPr/>
            <p:nvPr/>
          </p:nvGrpSpPr>
          <p:grpSpPr>
            <a:xfrm>
              <a:off x="2112" y="1392"/>
              <a:ext cx="528" cy="528"/>
              <a:chOff x="2112" y="1392"/>
              <a:chExt cx="528" cy="528"/>
            </a:xfrm>
          </p:grpSpPr>
          <p:sp>
            <p:nvSpPr>
              <p:cNvPr id="1049392" name="Hình Bầu dục 1049898"/>
              <p:cNvSpPr/>
              <p:nvPr/>
            </p:nvSpPr>
            <p:spPr>
              <a:xfrm>
                <a:off x="2112" y="1392"/>
                <a:ext cx="432" cy="432"/>
              </a:xfrm>
              <a:prstGeom prst="ellipse">
                <a:avLst/>
              </a:prstGeom>
              <a:gradFill rotWithShape="1">
                <a:gsLst>
                  <a:gs pos="0">
                    <a:srgbClr val="DDDDDD">
                      <a:alpha val="100000"/>
                    </a:srgbClr>
                  </a:gs>
                  <a:gs pos="100000">
                    <a:srgbClr val="FF3399">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2000" b="1">
                    <a:solidFill>
                      <a:srgbClr val="0066FF"/>
                    </a:solidFill>
                    <a:latin typeface="Times New Roman" pitchFamily="18" charset="0"/>
                  </a:rPr>
                  <a:t>O</a:t>
                </a:r>
              </a:p>
            </p:txBody>
          </p:sp>
          <p:sp>
            <p:nvSpPr>
              <p:cNvPr id="1049393" name="Hình Bầu dục 1049899"/>
              <p:cNvSpPr/>
              <p:nvPr/>
            </p:nvSpPr>
            <p:spPr>
              <a:xfrm>
                <a:off x="2448" y="1680"/>
                <a:ext cx="192" cy="192"/>
              </a:xfrm>
              <a:prstGeom prst="ellipse">
                <a:avLst/>
              </a:prstGeom>
              <a:gradFill rotWithShape="1">
                <a:gsLst>
                  <a:gs pos="0">
                    <a:srgbClr val="00FF00">
                      <a:alpha val="100000"/>
                    </a:srgbClr>
                  </a:gs>
                  <a:gs pos="100000">
                    <a:srgbClr val="FF3300">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solidFill>
                      <a:srgbClr val="FFFF00"/>
                    </a:solidFill>
                    <a:latin typeface="Times New Roman" pitchFamily="18" charset="0"/>
                  </a:rPr>
                  <a:t>H</a:t>
                </a:r>
              </a:p>
            </p:txBody>
          </p:sp>
          <p:sp>
            <p:nvSpPr>
              <p:cNvPr id="1049394" name="Hình Bầu dục 1049900"/>
              <p:cNvSpPr/>
              <p:nvPr/>
            </p:nvSpPr>
            <p:spPr>
              <a:xfrm>
                <a:off x="2112" y="1728"/>
                <a:ext cx="192" cy="192"/>
              </a:xfrm>
              <a:prstGeom prst="ellipse">
                <a:avLst/>
              </a:prstGeom>
              <a:gradFill rotWithShape="1">
                <a:gsLst>
                  <a:gs pos="0">
                    <a:srgbClr val="00FF00">
                      <a:alpha val="100000"/>
                    </a:srgbClr>
                  </a:gs>
                  <a:gs pos="100000">
                    <a:srgbClr val="FF3300">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1200">
                    <a:solidFill>
                      <a:srgbClr val="FF3300"/>
                    </a:solidFill>
                    <a:latin typeface="Times New Roman" pitchFamily="18" charset="0"/>
                  </a:rPr>
                  <a:t>H</a:t>
                </a:r>
              </a:p>
            </p:txBody>
          </p:sp>
        </p:grpSp>
        <p:sp>
          <p:nvSpPr>
            <p:cNvPr id="1049395" name="Hình Bầu dục 1049901"/>
            <p:cNvSpPr/>
            <p:nvPr/>
          </p:nvSpPr>
          <p:spPr>
            <a:xfrm>
              <a:off x="2448" y="1680"/>
              <a:ext cx="192" cy="192"/>
            </a:xfrm>
            <a:prstGeom prst="ellipse">
              <a:avLst/>
            </a:prstGeom>
            <a:gradFill rotWithShape="1">
              <a:gsLst>
                <a:gs pos="0">
                  <a:srgbClr val="00FF00">
                    <a:alpha val="100000"/>
                  </a:srgbClr>
                </a:gs>
                <a:gs pos="100000">
                  <a:srgbClr val="FF3300">
                    <a:alpha val="100000"/>
                  </a:srgbClr>
                </a:gs>
              </a:gsLst>
              <a:lin ang="5400000" scaled="1"/>
            </a:gradFill>
            <a:ln w="9525" cap="flat" cmpd="sng">
              <a:solidFill>
                <a:schemeClr val="dk1">
                  <a:alpha val="100000"/>
                </a:scheme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1200">
                  <a:solidFill>
                    <a:srgbClr val="FF3300"/>
                  </a:solidFill>
                  <a:latin typeface="Times New Roman" pitchFamily="18" charset="0"/>
                </a:rPr>
                <a:t>H</a:t>
              </a:r>
            </a:p>
          </p:txBody>
        </p:sp>
      </p:grpSp>
      <p:grpSp>
        <p:nvGrpSpPr>
          <p:cNvPr id="139" name="Nhóm 215"/>
          <p:cNvGrpSpPr/>
          <p:nvPr/>
        </p:nvGrpSpPr>
        <p:grpSpPr>
          <a:xfrm>
            <a:off x="4267200" y="5410200"/>
            <a:ext cx="533400" cy="228600"/>
            <a:chOff x="1728" y="3408"/>
            <a:chExt cx="336" cy="144"/>
          </a:xfrm>
        </p:grpSpPr>
        <p:sp>
          <p:nvSpPr>
            <p:cNvPr id="1049396" name="Hình Bầu dục 1049902"/>
            <p:cNvSpPr/>
            <p:nvPr/>
          </p:nvSpPr>
          <p:spPr>
            <a:xfrm>
              <a:off x="1920" y="3408"/>
              <a:ext cx="144" cy="144"/>
            </a:xfrm>
            <a:prstGeom prst="ellipse">
              <a:avLst/>
            </a:prstGeom>
            <a:solidFill>
              <a:srgbClr val="FF00FF"/>
            </a:solidFill>
            <a:ln w="9525" cap="flat" cmpd="sng">
              <a:solidFill>
                <a:srgbClr val="00FF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1200">
                  <a:latin typeface=".VnTime" pitchFamily="34" charset="0"/>
                </a:rPr>
                <a:t>H</a:t>
              </a:r>
              <a:r>
                <a:rPr lang="en-US" sz="1200" baseline="30000">
                  <a:latin typeface=".VnTime" pitchFamily="34" charset="0"/>
                </a:rPr>
                <a:t>+</a:t>
              </a:r>
            </a:p>
          </p:txBody>
        </p:sp>
        <p:sp>
          <p:nvSpPr>
            <p:cNvPr id="1049397" name="Hình Bầu dục 1049903"/>
            <p:cNvSpPr/>
            <p:nvPr/>
          </p:nvSpPr>
          <p:spPr>
            <a:xfrm>
              <a:off x="1728" y="3408"/>
              <a:ext cx="240" cy="144"/>
            </a:xfrm>
            <a:prstGeom prst="ellipse">
              <a:avLst/>
            </a:prstGeom>
            <a:solidFill>
              <a:srgbClr val="FFFF00"/>
            </a:solidFill>
            <a:ln w="9525" cap="flat" cmpd="sng">
              <a:solidFill>
                <a:srgbClr val="FF00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ltLang="en-US">
                  <a:latin typeface=".VnTime" pitchFamily="34" charset="0"/>
                </a:rPr>
                <a:t>Cl</a:t>
              </a:r>
              <a:r>
                <a:rPr lang="en-US" altLang="en-US" baseline="30000">
                  <a:latin typeface=".VnTime" pitchFamily="34" charset="0"/>
                </a:rPr>
                <a:t>-</a:t>
              </a:r>
            </a:p>
          </p:txBody>
        </p:sp>
      </p:grpSp>
      <p:grpSp>
        <p:nvGrpSpPr>
          <p:cNvPr id="140" name="Nhóm 216"/>
          <p:cNvGrpSpPr/>
          <p:nvPr/>
        </p:nvGrpSpPr>
        <p:grpSpPr>
          <a:xfrm>
            <a:off x="3124200" y="5029200"/>
            <a:ext cx="533400" cy="228600"/>
            <a:chOff x="1728" y="3408"/>
            <a:chExt cx="336" cy="144"/>
          </a:xfrm>
        </p:grpSpPr>
        <p:sp>
          <p:nvSpPr>
            <p:cNvPr id="1049398" name="Hình Bầu dục 1049904"/>
            <p:cNvSpPr/>
            <p:nvPr/>
          </p:nvSpPr>
          <p:spPr>
            <a:xfrm>
              <a:off x="1920" y="3408"/>
              <a:ext cx="144" cy="144"/>
            </a:xfrm>
            <a:prstGeom prst="ellipse">
              <a:avLst/>
            </a:prstGeom>
            <a:solidFill>
              <a:srgbClr val="FF00FF"/>
            </a:solidFill>
            <a:ln w="9525" cap="flat" cmpd="sng">
              <a:solidFill>
                <a:srgbClr val="00FF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1200">
                  <a:latin typeface=".VnTime" pitchFamily="34" charset="0"/>
                </a:rPr>
                <a:t>H</a:t>
              </a:r>
              <a:r>
                <a:rPr lang="en-US" sz="1200" baseline="30000">
                  <a:latin typeface=".VnTime" pitchFamily="34" charset="0"/>
                </a:rPr>
                <a:t>+</a:t>
              </a:r>
            </a:p>
          </p:txBody>
        </p:sp>
        <p:sp>
          <p:nvSpPr>
            <p:cNvPr id="1049399" name="Hình Bầu dục 1049905"/>
            <p:cNvSpPr/>
            <p:nvPr/>
          </p:nvSpPr>
          <p:spPr>
            <a:xfrm>
              <a:off x="1728" y="3408"/>
              <a:ext cx="240" cy="144"/>
            </a:xfrm>
            <a:prstGeom prst="ellipse">
              <a:avLst/>
            </a:prstGeom>
            <a:solidFill>
              <a:srgbClr val="FFFF00"/>
            </a:solidFill>
            <a:ln w="9525" cap="flat" cmpd="sng">
              <a:solidFill>
                <a:srgbClr val="FF00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ltLang="en-US">
                  <a:latin typeface=".VnTime" pitchFamily="34" charset="0"/>
                </a:rPr>
                <a:t>Cl</a:t>
              </a:r>
              <a:r>
                <a:rPr lang="en-US" altLang="en-US" baseline="30000">
                  <a:latin typeface=".VnTime" pitchFamily="34" charset="0"/>
                </a:rPr>
                <a:t>-</a:t>
              </a:r>
            </a:p>
          </p:txBody>
        </p:sp>
      </p:grpSp>
      <p:grpSp>
        <p:nvGrpSpPr>
          <p:cNvPr id="141" name="Nhóm 217"/>
          <p:cNvGrpSpPr/>
          <p:nvPr/>
        </p:nvGrpSpPr>
        <p:grpSpPr>
          <a:xfrm>
            <a:off x="2286000" y="5867400"/>
            <a:ext cx="533400" cy="228600"/>
            <a:chOff x="1728" y="3408"/>
            <a:chExt cx="336" cy="144"/>
          </a:xfrm>
        </p:grpSpPr>
        <p:sp>
          <p:nvSpPr>
            <p:cNvPr id="1049400" name="Hình Bầu dục 1049906"/>
            <p:cNvSpPr/>
            <p:nvPr/>
          </p:nvSpPr>
          <p:spPr>
            <a:xfrm>
              <a:off x="1920" y="3408"/>
              <a:ext cx="144" cy="144"/>
            </a:xfrm>
            <a:prstGeom prst="ellipse">
              <a:avLst/>
            </a:prstGeom>
            <a:solidFill>
              <a:srgbClr val="FF00FF"/>
            </a:solidFill>
            <a:ln w="9525" cap="flat" cmpd="sng">
              <a:solidFill>
                <a:srgbClr val="00FF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sz="1200">
                  <a:latin typeface=".VnTime" pitchFamily="34" charset="0"/>
                </a:rPr>
                <a:t>H</a:t>
              </a:r>
              <a:r>
                <a:rPr lang="en-US" sz="1200" baseline="30000">
                  <a:latin typeface=".VnTime" pitchFamily="34" charset="0"/>
                </a:rPr>
                <a:t>+</a:t>
              </a:r>
            </a:p>
          </p:txBody>
        </p:sp>
        <p:sp>
          <p:nvSpPr>
            <p:cNvPr id="1049401" name="Hình Bầu dục 1049907"/>
            <p:cNvSpPr/>
            <p:nvPr/>
          </p:nvSpPr>
          <p:spPr>
            <a:xfrm>
              <a:off x="1728" y="3408"/>
              <a:ext cx="240" cy="144"/>
            </a:xfrm>
            <a:prstGeom prst="ellipse">
              <a:avLst/>
            </a:prstGeom>
            <a:solidFill>
              <a:srgbClr val="FFFF00"/>
            </a:solidFill>
            <a:ln w="9525" cap="flat" cmpd="sng">
              <a:solidFill>
                <a:srgbClr val="FF00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ltLang="en-US">
                  <a:latin typeface=".VnTime" pitchFamily="34" charset="0"/>
                </a:rPr>
                <a:t>Cl</a:t>
              </a:r>
              <a:r>
                <a:rPr lang="en-US" altLang="en-US" baseline="30000">
                  <a:latin typeface=".VnTime" pitchFamily="34" charset="0"/>
                </a:rPr>
                <a:t>-</a:t>
              </a:r>
            </a:p>
          </p:txBody>
        </p:sp>
      </p:grpSp>
      <p:grpSp>
        <p:nvGrpSpPr>
          <p:cNvPr id="142" name="Nhóm 218"/>
          <p:cNvGrpSpPr/>
          <p:nvPr/>
        </p:nvGrpSpPr>
        <p:grpSpPr>
          <a:xfrm>
            <a:off x="2743200" y="2286000"/>
            <a:ext cx="685800" cy="304800"/>
            <a:chOff x="672" y="1056"/>
            <a:chExt cx="432" cy="192"/>
          </a:xfrm>
        </p:grpSpPr>
        <p:sp>
          <p:nvSpPr>
            <p:cNvPr id="1049402" name="Hình Bầu dục 1049908"/>
            <p:cNvSpPr/>
            <p:nvPr/>
          </p:nvSpPr>
          <p:spPr>
            <a:xfrm>
              <a:off x="672" y="1056"/>
              <a:ext cx="240" cy="192"/>
            </a:xfrm>
            <a:prstGeom prst="ellipse">
              <a:avLst/>
            </a:prstGeom>
            <a:solidFill>
              <a:srgbClr val="00FFFF"/>
            </a:solidFill>
            <a:ln w="9525" cap="flat" cmpd="sng">
              <a:solidFill>
                <a:srgbClr val="FF00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latin typeface=".VnTime" pitchFamily="34" charset="0"/>
                </a:rPr>
                <a:t>Na</a:t>
              </a:r>
              <a:r>
                <a:rPr lang="en-US" baseline="30000">
                  <a:latin typeface=".VnTime" pitchFamily="34" charset="0"/>
                </a:rPr>
                <a:t>+</a:t>
              </a:r>
            </a:p>
          </p:txBody>
        </p:sp>
        <p:sp>
          <p:nvSpPr>
            <p:cNvPr id="1049403" name="Hình Bầu dục 1049909"/>
            <p:cNvSpPr/>
            <p:nvPr/>
          </p:nvSpPr>
          <p:spPr>
            <a:xfrm>
              <a:off x="864" y="1104"/>
              <a:ext cx="240" cy="144"/>
            </a:xfrm>
            <a:prstGeom prst="ellipse">
              <a:avLst/>
            </a:prstGeom>
            <a:solidFill>
              <a:srgbClr val="FFFF00"/>
            </a:solidFill>
            <a:ln w="9525" cap="flat" cmpd="sng">
              <a:solidFill>
                <a:srgbClr val="FF00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ltLang="en-US">
                  <a:latin typeface=".VnTime" pitchFamily="34" charset="0"/>
                </a:rPr>
                <a:t>Cl</a:t>
              </a:r>
              <a:r>
                <a:rPr lang="en-US" altLang="en-US" baseline="30000">
                  <a:latin typeface=".VnTime" pitchFamily="34" charset="0"/>
                </a:rPr>
                <a:t>-</a:t>
              </a:r>
            </a:p>
          </p:txBody>
        </p:sp>
      </p:grpSp>
      <p:grpSp>
        <p:nvGrpSpPr>
          <p:cNvPr id="143" name="Nhóm 219"/>
          <p:cNvGrpSpPr/>
          <p:nvPr/>
        </p:nvGrpSpPr>
        <p:grpSpPr>
          <a:xfrm>
            <a:off x="2971800" y="2971800"/>
            <a:ext cx="685800" cy="304800"/>
            <a:chOff x="672" y="1056"/>
            <a:chExt cx="432" cy="192"/>
          </a:xfrm>
        </p:grpSpPr>
        <p:sp>
          <p:nvSpPr>
            <p:cNvPr id="1049404" name="Hình Bầu dục 1049910"/>
            <p:cNvSpPr/>
            <p:nvPr/>
          </p:nvSpPr>
          <p:spPr>
            <a:xfrm>
              <a:off x="672" y="1056"/>
              <a:ext cx="240" cy="192"/>
            </a:xfrm>
            <a:prstGeom prst="ellipse">
              <a:avLst/>
            </a:prstGeom>
            <a:solidFill>
              <a:srgbClr val="00FFFF"/>
            </a:solidFill>
            <a:ln w="9525" cap="flat" cmpd="sng">
              <a:solidFill>
                <a:srgbClr val="FF00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latin typeface=".VnTime" pitchFamily="34" charset="0"/>
                </a:rPr>
                <a:t>Na</a:t>
              </a:r>
              <a:r>
                <a:rPr lang="en-US" baseline="30000">
                  <a:latin typeface=".VnTime" pitchFamily="34" charset="0"/>
                </a:rPr>
                <a:t>+</a:t>
              </a:r>
            </a:p>
          </p:txBody>
        </p:sp>
        <p:sp>
          <p:nvSpPr>
            <p:cNvPr id="1049405" name="Hình Bầu dục 1049911"/>
            <p:cNvSpPr/>
            <p:nvPr/>
          </p:nvSpPr>
          <p:spPr>
            <a:xfrm>
              <a:off x="864" y="1104"/>
              <a:ext cx="240" cy="144"/>
            </a:xfrm>
            <a:prstGeom prst="ellipse">
              <a:avLst/>
            </a:prstGeom>
            <a:solidFill>
              <a:srgbClr val="FFFF00"/>
            </a:solidFill>
            <a:ln w="9525" cap="flat" cmpd="sng">
              <a:solidFill>
                <a:srgbClr val="FF00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ltLang="en-US">
                  <a:latin typeface=".VnTime" pitchFamily="34" charset="0"/>
                </a:rPr>
                <a:t>Cl</a:t>
              </a:r>
              <a:r>
                <a:rPr lang="en-US" altLang="en-US" baseline="30000">
                  <a:latin typeface=".VnTime" pitchFamily="34" charset="0"/>
                </a:rPr>
                <a:t>-</a:t>
              </a:r>
            </a:p>
          </p:txBody>
        </p:sp>
      </p:grpSp>
      <p:grpSp>
        <p:nvGrpSpPr>
          <p:cNvPr id="144" name="Nhóm 220"/>
          <p:cNvGrpSpPr/>
          <p:nvPr/>
        </p:nvGrpSpPr>
        <p:grpSpPr>
          <a:xfrm>
            <a:off x="4419600" y="2438400"/>
            <a:ext cx="685800" cy="304800"/>
            <a:chOff x="672" y="1056"/>
            <a:chExt cx="432" cy="192"/>
          </a:xfrm>
        </p:grpSpPr>
        <p:sp>
          <p:nvSpPr>
            <p:cNvPr id="1049406" name="Hình Bầu dục 1049912"/>
            <p:cNvSpPr/>
            <p:nvPr/>
          </p:nvSpPr>
          <p:spPr>
            <a:xfrm>
              <a:off x="672" y="1056"/>
              <a:ext cx="240" cy="192"/>
            </a:xfrm>
            <a:prstGeom prst="ellipse">
              <a:avLst/>
            </a:prstGeom>
            <a:solidFill>
              <a:srgbClr val="00FFFF"/>
            </a:solidFill>
            <a:ln w="9525" cap="flat" cmpd="sng">
              <a:solidFill>
                <a:srgbClr val="FF00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latin typeface=".VnTime" pitchFamily="34" charset="0"/>
                </a:rPr>
                <a:t>Na</a:t>
              </a:r>
              <a:r>
                <a:rPr lang="en-US" baseline="30000">
                  <a:latin typeface=".VnTime" pitchFamily="34" charset="0"/>
                </a:rPr>
                <a:t>+</a:t>
              </a:r>
            </a:p>
          </p:txBody>
        </p:sp>
        <p:sp>
          <p:nvSpPr>
            <p:cNvPr id="1049407" name="Hình Bầu dục 1049913"/>
            <p:cNvSpPr/>
            <p:nvPr/>
          </p:nvSpPr>
          <p:spPr>
            <a:xfrm>
              <a:off x="864" y="1104"/>
              <a:ext cx="240" cy="144"/>
            </a:xfrm>
            <a:prstGeom prst="ellipse">
              <a:avLst/>
            </a:prstGeom>
            <a:solidFill>
              <a:srgbClr val="FFFF00"/>
            </a:solidFill>
            <a:ln w="9525" cap="flat" cmpd="sng">
              <a:solidFill>
                <a:srgbClr val="FF00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ltLang="en-US">
                  <a:latin typeface=".VnTime" pitchFamily="34" charset="0"/>
                </a:rPr>
                <a:t>Cl</a:t>
              </a:r>
              <a:r>
                <a:rPr lang="en-US" altLang="en-US" baseline="30000">
                  <a:latin typeface=".VnTime" pitchFamily="34" charset="0"/>
                </a:rPr>
                <a:t>-</a:t>
              </a:r>
            </a:p>
          </p:txBody>
        </p:sp>
      </p:grpSp>
      <p:grpSp>
        <p:nvGrpSpPr>
          <p:cNvPr id="145" name="Nhóm 221"/>
          <p:cNvGrpSpPr/>
          <p:nvPr/>
        </p:nvGrpSpPr>
        <p:grpSpPr>
          <a:xfrm>
            <a:off x="4495800" y="1524000"/>
            <a:ext cx="685800" cy="304800"/>
            <a:chOff x="672" y="1056"/>
            <a:chExt cx="432" cy="192"/>
          </a:xfrm>
        </p:grpSpPr>
        <p:sp>
          <p:nvSpPr>
            <p:cNvPr id="1049408" name="Hình Bầu dục 1049914"/>
            <p:cNvSpPr/>
            <p:nvPr/>
          </p:nvSpPr>
          <p:spPr>
            <a:xfrm>
              <a:off x="672" y="1056"/>
              <a:ext cx="240" cy="192"/>
            </a:xfrm>
            <a:prstGeom prst="ellipse">
              <a:avLst/>
            </a:prstGeom>
            <a:solidFill>
              <a:srgbClr val="00FFFF"/>
            </a:solidFill>
            <a:ln w="9525" cap="flat" cmpd="sng">
              <a:solidFill>
                <a:srgbClr val="FF00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latin typeface=".VnTime" pitchFamily="34" charset="0"/>
                </a:rPr>
                <a:t>Na</a:t>
              </a:r>
              <a:r>
                <a:rPr lang="en-US" baseline="30000">
                  <a:latin typeface=".VnTime" pitchFamily="34" charset="0"/>
                </a:rPr>
                <a:t>+</a:t>
              </a:r>
            </a:p>
          </p:txBody>
        </p:sp>
        <p:sp>
          <p:nvSpPr>
            <p:cNvPr id="1049409" name="Hình Bầu dục 1049915"/>
            <p:cNvSpPr/>
            <p:nvPr/>
          </p:nvSpPr>
          <p:spPr>
            <a:xfrm>
              <a:off x="864" y="1104"/>
              <a:ext cx="240" cy="144"/>
            </a:xfrm>
            <a:prstGeom prst="ellipse">
              <a:avLst/>
            </a:prstGeom>
            <a:solidFill>
              <a:srgbClr val="FFFF00"/>
            </a:solidFill>
            <a:ln w="9525" cap="flat" cmpd="sng">
              <a:solidFill>
                <a:srgbClr val="FF0000">
                  <a:alpha val="100000"/>
                </a:srgbClr>
              </a:solidFill>
              <a:prstDash val="solid"/>
              <a:round/>
            </a:ln>
          </p:spPr>
          <p:txBody>
            <a:bodyPr vert="horz" wrap="none"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sym typeface="Arial" pitchFamily="34" charset="0"/>
                </a:defRPr>
              </a:lvl5pPr>
            </a:lstStyle>
            <a:p>
              <a:pPr lvl="0" algn="ctr" eaLnBrk="1" latinLnBrk="1" hangingPunct="1"/>
              <a:r>
                <a:rPr lang="en-US" altLang="en-US">
                  <a:latin typeface=".VnTime" pitchFamily="34" charset="0"/>
                </a:rPr>
                <a:t>Cl</a:t>
              </a:r>
              <a:r>
                <a:rPr lang="en-US" altLang="en-US" baseline="30000">
                  <a:latin typeface=".VnTime" pitchFamily="34" charset="0"/>
                </a:rPr>
                <a:t>-</a:t>
              </a:r>
            </a:p>
          </p:txBody>
        </p:sp>
      </p:grpSp>
    </p:spTree>
    <p:extLst>
      <p:ext uri="{BB962C8B-B14F-4D97-AF65-F5344CB8AC3E}">
        <p14:creationId xmlns:p14="http://schemas.microsoft.com/office/powerpoint/2010/main" val="350597709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blinds(horizontal)">
                                      <p:cBhvr>
                                        <p:cTn id="7" dur="500"/>
                                        <p:tgtEl>
                                          <p:spTgt spid="11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049290"/>
                                        </p:tgtEl>
                                        <p:attrNameLst>
                                          <p:attrName>style.visibility</p:attrName>
                                        </p:attrNameLst>
                                      </p:cBhvr>
                                      <p:to>
                                        <p:strVal val="visible"/>
                                      </p:to>
                                    </p:set>
                                    <p:animEffect transition="in" filter="blinds(horizontal)">
                                      <p:cBhvr>
                                        <p:cTn id="10" dur="500"/>
                                        <p:tgtEl>
                                          <p:spTgt spid="1049290"/>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049291"/>
                                        </p:tgtEl>
                                        <p:attrNameLst>
                                          <p:attrName>style.visibility</p:attrName>
                                        </p:attrNameLst>
                                      </p:cBhvr>
                                      <p:to>
                                        <p:strVal val="visible"/>
                                      </p:to>
                                    </p:set>
                                    <p:animEffect transition="in" filter="blinds(horizontal)">
                                      <p:cBhvr>
                                        <p:cTn id="13" dur="500"/>
                                        <p:tgtEl>
                                          <p:spTgt spid="1049291"/>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049292"/>
                                        </p:tgtEl>
                                        <p:attrNameLst>
                                          <p:attrName>style.visibility</p:attrName>
                                        </p:attrNameLst>
                                      </p:cBhvr>
                                      <p:to>
                                        <p:strVal val="visible"/>
                                      </p:to>
                                    </p:set>
                                    <p:animEffect transition="in" filter="blinds(horizontal)">
                                      <p:cBhvr>
                                        <p:cTn id="16" dur="500"/>
                                        <p:tgtEl>
                                          <p:spTgt spid="1049292"/>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049293"/>
                                        </p:tgtEl>
                                        <p:attrNameLst>
                                          <p:attrName>style.visibility</p:attrName>
                                        </p:attrNameLst>
                                      </p:cBhvr>
                                      <p:to>
                                        <p:strVal val="visible"/>
                                      </p:to>
                                    </p:set>
                                    <p:animEffect transition="in" filter="blinds(horizontal)">
                                      <p:cBhvr>
                                        <p:cTn id="19" dur="500"/>
                                        <p:tgtEl>
                                          <p:spTgt spid="1049293"/>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049294"/>
                                        </p:tgtEl>
                                        <p:attrNameLst>
                                          <p:attrName>style.visibility</p:attrName>
                                        </p:attrNameLst>
                                      </p:cBhvr>
                                      <p:to>
                                        <p:strVal val="visible"/>
                                      </p:to>
                                    </p:set>
                                    <p:animEffect transition="in" filter="blinds(horizontal)">
                                      <p:cBhvr>
                                        <p:cTn id="22" dur="500"/>
                                        <p:tgtEl>
                                          <p:spTgt spid="1049294"/>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049295"/>
                                        </p:tgtEl>
                                        <p:attrNameLst>
                                          <p:attrName>style.visibility</p:attrName>
                                        </p:attrNameLst>
                                      </p:cBhvr>
                                      <p:to>
                                        <p:strVal val="visible"/>
                                      </p:to>
                                    </p:set>
                                    <p:animEffect transition="in" filter="blinds(horizontal)">
                                      <p:cBhvr>
                                        <p:cTn id="25" dur="500"/>
                                        <p:tgtEl>
                                          <p:spTgt spid="1049295"/>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049296"/>
                                        </p:tgtEl>
                                        <p:attrNameLst>
                                          <p:attrName>style.visibility</p:attrName>
                                        </p:attrNameLst>
                                      </p:cBhvr>
                                      <p:to>
                                        <p:strVal val="visible"/>
                                      </p:to>
                                    </p:set>
                                    <p:animEffect transition="in" filter="blinds(horizontal)">
                                      <p:cBhvr>
                                        <p:cTn id="28" dur="500"/>
                                        <p:tgtEl>
                                          <p:spTgt spid="1049296"/>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049297"/>
                                        </p:tgtEl>
                                        <p:attrNameLst>
                                          <p:attrName>style.visibility</p:attrName>
                                        </p:attrNameLst>
                                      </p:cBhvr>
                                      <p:to>
                                        <p:strVal val="visible"/>
                                      </p:to>
                                    </p:set>
                                    <p:animEffect transition="in" filter="blinds(horizontal)">
                                      <p:cBhvr>
                                        <p:cTn id="31" dur="500"/>
                                        <p:tgtEl>
                                          <p:spTgt spid="1049297"/>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049298"/>
                                        </p:tgtEl>
                                        <p:attrNameLst>
                                          <p:attrName>style.visibility</p:attrName>
                                        </p:attrNameLst>
                                      </p:cBhvr>
                                      <p:to>
                                        <p:strVal val="visible"/>
                                      </p:to>
                                    </p:set>
                                    <p:animEffect transition="in" filter="blinds(horizontal)">
                                      <p:cBhvr>
                                        <p:cTn id="34" dur="500"/>
                                        <p:tgtEl>
                                          <p:spTgt spid="1049298"/>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1049299"/>
                                        </p:tgtEl>
                                        <p:attrNameLst>
                                          <p:attrName>style.visibility</p:attrName>
                                        </p:attrNameLst>
                                      </p:cBhvr>
                                      <p:to>
                                        <p:strVal val="visible"/>
                                      </p:to>
                                    </p:set>
                                    <p:animEffect transition="in" filter="blinds(horizontal)">
                                      <p:cBhvr>
                                        <p:cTn id="37" dur="500"/>
                                        <p:tgtEl>
                                          <p:spTgt spid="1049299"/>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1049300"/>
                                        </p:tgtEl>
                                        <p:attrNameLst>
                                          <p:attrName>style.visibility</p:attrName>
                                        </p:attrNameLst>
                                      </p:cBhvr>
                                      <p:to>
                                        <p:strVal val="visible"/>
                                      </p:to>
                                    </p:set>
                                    <p:animEffect transition="in" filter="blinds(horizontal)">
                                      <p:cBhvr>
                                        <p:cTn id="40" dur="500"/>
                                        <p:tgtEl>
                                          <p:spTgt spid="1049300"/>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1049301"/>
                                        </p:tgtEl>
                                        <p:attrNameLst>
                                          <p:attrName>style.visibility</p:attrName>
                                        </p:attrNameLst>
                                      </p:cBhvr>
                                      <p:to>
                                        <p:strVal val="visible"/>
                                      </p:to>
                                    </p:set>
                                    <p:animEffect transition="in" filter="blinds(horizontal)">
                                      <p:cBhvr>
                                        <p:cTn id="43" dur="500"/>
                                        <p:tgtEl>
                                          <p:spTgt spid="1049301"/>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1049302"/>
                                        </p:tgtEl>
                                        <p:attrNameLst>
                                          <p:attrName>style.visibility</p:attrName>
                                        </p:attrNameLst>
                                      </p:cBhvr>
                                      <p:to>
                                        <p:strVal val="visible"/>
                                      </p:to>
                                    </p:set>
                                    <p:animEffect transition="in" filter="blinds(horizontal)">
                                      <p:cBhvr>
                                        <p:cTn id="46" dur="500"/>
                                        <p:tgtEl>
                                          <p:spTgt spid="1049302"/>
                                        </p:tgtEl>
                                      </p:cBhvr>
                                    </p:animEffect>
                                  </p:childTnLst>
                                </p:cTn>
                              </p:par>
                              <p:par>
                                <p:cTn id="47" presetID="3" presetClass="entr" presetSubtype="10" fill="hold" nodeType="withEffect">
                                  <p:stCondLst>
                                    <p:cond delay="0"/>
                                  </p:stCondLst>
                                  <p:childTnLst>
                                    <p:set>
                                      <p:cBhvr>
                                        <p:cTn id="48" dur="1" fill="hold">
                                          <p:stCondLst>
                                            <p:cond delay="0"/>
                                          </p:stCondLst>
                                        </p:cTn>
                                        <p:tgtEl>
                                          <p:spTgt spid="1049303"/>
                                        </p:tgtEl>
                                        <p:attrNameLst>
                                          <p:attrName>style.visibility</p:attrName>
                                        </p:attrNameLst>
                                      </p:cBhvr>
                                      <p:to>
                                        <p:strVal val="visible"/>
                                      </p:to>
                                    </p:set>
                                    <p:animEffect transition="in" filter="blinds(horizontal)">
                                      <p:cBhvr>
                                        <p:cTn id="49" dur="500"/>
                                        <p:tgtEl>
                                          <p:spTgt spid="1049303"/>
                                        </p:tgtEl>
                                      </p:cBhvr>
                                    </p:animEffect>
                                  </p:childTnLst>
                                </p:cTn>
                              </p:par>
                              <p:par>
                                <p:cTn id="50" presetID="0" presetClass="path" presetSubtype="0" repeatCount="indefinite" fill="hold" grpId="1" nodeType="withEffect">
                                  <p:stCondLst>
                                    <p:cond delay="0"/>
                                  </p:stCondLst>
                                  <p:childTnLst>
                                    <p:animMotion origin="layout" path="M 0.01093 0.03056 C 0.01024 0.03218 0.00937 0.03449 0.00868 0.03611 C 0.00798 0.03819 0.0085 0.04097 0.00659 0.04213 C 0.00295 0.04444 -0.00643 0.04583 -0.00643 0.04607 C -0.05417 0.04375 -0.03473 0.04954 -0.05643 0.03611 C -0.05712 0.03449 -0.05764 0.03218 -0.05868 0.03056 C -0.06129 0.02662 -0.06737 0.01898 -0.06737 0.01944 C -0.06493 0.00347 -0.06771 0.00417 -0.05209 -3.7037E-7 C -0.04914 0.00023 -0.04566 -3.7037E-7 -0.04341 0.00162 C -0.04167 0.00255 -0.04271 0.00579 -0.04132 0.00764 C -0.03976 0.00926 -0.03698 0.00995 -0.03473 0.01157 C -0.03039 0.01065 -0.02605 0.01042 -0.02171 0.00926 C -0.01719 0.0081 -0.00868 0.00556 -0.00868 0.00579 C -0.00348 -0.00093 -0.00695 -3.7037E-7 4.16667E-6 -3.7037E-7" pathEditMode="relative" rAng="0" ptsTypes="fffffffffffffA">
                                      <p:cBhvr>
                                        <p:cTn id="51" dur="15000" fill="hold"/>
                                        <p:tgtEl>
                                          <p:spTgt spid="1049302"/>
                                        </p:tgtEl>
                                        <p:attrNameLst>
                                          <p:attrName>ppt_x</p:attrName>
                                          <p:attrName>ppt_y</p:attrName>
                                        </p:attrNameLst>
                                      </p:cBhvr>
                                      <p:rCtr x="0" y="0"/>
                                    </p:animMotion>
                                  </p:childTnLst>
                                </p:cTn>
                              </p:par>
                              <p:par>
                                <p:cTn id="52" presetID="0" presetClass="path" presetSubtype="0" repeatCount="indefinite" fill="hold" grpId="1" nodeType="withEffect">
                                  <p:stCondLst>
                                    <p:cond delay="0"/>
                                  </p:stCondLst>
                                  <p:childTnLst>
                                    <p:animMotion origin="layout" path="M 0 0 C 0.0007 0.00301 0.00104 0.00602 0.00226 0.0088 C 0.00486 0.01482 0.01094 0.02616 0.01094 0.02616 C 0.01302 0.03496 0.01528 0.04352 0.01736 0.05232 C 0.00608 0.07477 0.01389 0.06389 -0.02604 0.06389 C -0.02969 0.06389 -0.03333 0.06227 -0.03698 0.06088 C -0.04132 0.05926 -0.05 0.0551 -0.05 0.0551 C -0.05486 0.03519 -0.04861 0.05834 -0.05642 0.03774 C -0.05972 0.02917 -0.06128 0.01806 -0.06302 0.0088 C -0.05868 -0.0081 -0.06406 0.00718 -0.05434 -0.00578 C -0.05243 -0.00833 -0.05191 -0.01203 -0.05 -0.01435 C -0.03975 -0.02777 -0.046 -0.01296 -0.04132 -0.02592" pathEditMode="relative" ptsTypes="fffffffffffA">
                                      <p:cBhvr>
                                        <p:cTn id="53" dur="15000" fill="hold"/>
                                        <p:tgtEl>
                                          <p:spTgt spid="1049297"/>
                                        </p:tgtEl>
                                        <p:attrNameLst>
                                          <p:attrName>ppt_x</p:attrName>
                                          <p:attrName>ppt_y</p:attrName>
                                        </p:attrNameLst>
                                      </p:cBhvr>
                                    </p:animMotion>
                                  </p:childTnLst>
                                </p:cTn>
                              </p:par>
                              <p:par>
                                <p:cTn id="54" presetID="0" presetClass="path" presetSubtype="0" repeatCount="indefinite" fill="hold" grpId="1" nodeType="withEffect">
                                  <p:stCondLst>
                                    <p:cond delay="0"/>
                                  </p:stCondLst>
                                  <p:childTnLst>
                                    <p:animMotion origin="layout" path="M 0 0 C -0.00139 -0.00301 -0.00312 -0.00556 -0.00434 -0.0088 C -0.00538 -0.01158 -0.00451 -0.01574 -0.00642 -0.0176 C -0.01024 -0.0213 -0.01962 -0.02338 -0.01962 -0.02338 C -0.02396 -0.01459 -0.02569 -0.00695 -0.0283 0.00277 C -0.02899 0.01157 -0.02934 0.02037 -0.03038 0.02893 C -0.03229 0.04421 -0.03837 0.05995 -0.04132 0.07523 C -0.03733 0.09051 -0.04028 0.08148 -0.03038 0.10139 C -0.02743 0.10717 -0.02101 0.1081 -0.01736 0.11296 C -0.00486 0.12963 -0.01128 0.12546 0 0.13032 C 0.0099 0.12615 0.01146 0.12777 0.01736 0.11574 C 0.01528 0.07731 0.02465 0.07824 0.01302 0.07824" pathEditMode="relative" ptsTypes="fffffffffffA">
                                      <p:cBhvr>
                                        <p:cTn id="55" dur="15000" fill="hold"/>
                                        <p:tgtEl>
                                          <p:spTgt spid="1049293"/>
                                        </p:tgtEl>
                                        <p:attrNameLst>
                                          <p:attrName>ppt_x</p:attrName>
                                          <p:attrName>ppt_y</p:attrName>
                                        </p:attrNameLst>
                                      </p:cBhvr>
                                    </p:animMotion>
                                  </p:childTnLst>
                                </p:cTn>
                              </p:par>
                              <p:par>
                                <p:cTn id="56" presetID="0" presetClass="path" presetSubtype="0" repeatCount="indefinite" fill="hold" grpId="1" nodeType="withEffect">
                                  <p:stCondLst>
                                    <p:cond delay="0"/>
                                  </p:stCondLst>
                                  <p:childTnLst>
                                    <p:animMotion origin="layout" path="M -4.72222E-6 -2.96296E-6 C 0.00209 0.00093 0.00417 0.00209 0.00643 0.00301 C 0.00851 0.00371 0.01112 0.00348 0.01303 0.0044 C 0.01615 0.00556 0.01997 0.01019 0.02171 0.01204 C 0.0191 0.01898 0.01667 0.02176 0.00643 0.02408 C -0.00486 0.02917 -0.01927 0.03125 -0.03263 0.0331 C -0.04114 0.03195 -0.04843 0.03033 -0.05659 0.02848 C -0.06197 0.02292 -0.06423 0.0169 -0.06753 0.01042 C -0.06545 0.00093 -0.06684 -0.00717 -0.05225 -0.01065 C -0.05086 -0.01203 -0.04791 -0.01504 -0.04791 -0.01481" pathEditMode="relative" rAng="0" ptsTypes="fffffffffA">
                                      <p:cBhvr>
                                        <p:cTn id="57" dur="15000" fill="hold"/>
                                        <p:tgtEl>
                                          <p:spTgt spid="1049295"/>
                                        </p:tgtEl>
                                        <p:attrNameLst>
                                          <p:attrName>ppt_x</p:attrName>
                                          <p:attrName>ppt_y</p:attrName>
                                        </p:attrNameLst>
                                      </p:cBhvr>
                                      <p:rCtr x="0" y="0"/>
                                    </p:animMotion>
                                  </p:childTnLst>
                                </p:cTn>
                              </p:par>
                              <p:par>
                                <p:cTn id="58" presetID="0" presetClass="path" presetSubtype="0" repeatCount="indefinite" fill="hold" grpId="1" nodeType="withEffect">
                                  <p:stCondLst>
                                    <p:cond delay="0"/>
                                  </p:stCondLst>
                                  <p:childTnLst>
                                    <p:animMotion origin="layout" path="M -0.05486 -0.00115 C -0.06823 0.0051 -0.07899 0.00695 -0.0875 -0.00972 C -0.0875 -0.00995 -0.08559 -0.03402 -0.08316 -0.03888 C -0.07431 -0.05648 -0.05764 -0.05717 -0.04392 -0.06203 C 0.03507 -0.05532 0.0276 -0.08333 0.0191 -0.03588 C 0.0184 -0.0155 0.01684 0.00463 0.01684 0.025 C 0.01684 0.03079 0.01684 0.03727 0.0191 0.04237 C 0.02014 0.04491 0.02344 0.04445 0.02552 0.04537 C 0.03212 0.04445 0.04514 0.04237 0.04514 0.0426" pathEditMode="relative" rAng="0" ptsTypes="ffffffffA">
                                      <p:cBhvr>
                                        <p:cTn id="59" dur="15000" fill="hold"/>
                                        <p:tgtEl>
                                          <p:spTgt spid="1049291"/>
                                        </p:tgtEl>
                                        <p:attrNameLst>
                                          <p:attrName>ppt_x</p:attrName>
                                          <p:attrName>ppt_y</p:attrName>
                                        </p:attrNameLst>
                                      </p:cBhvr>
                                      <p:rCtr x="0" y="0"/>
                                    </p:animMotion>
                                  </p:childTnLst>
                                </p:cTn>
                              </p:par>
                              <p:par>
                                <p:cTn id="60" presetID="0" presetClass="path" presetSubtype="0" repeatCount="indefinite" fill="hold" grpId="1" nodeType="withEffect">
                                  <p:stCondLst>
                                    <p:cond delay="0"/>
                                  </p:stCondLst>
                                  <p:childTnLst>
                                    <p:animMotion origin="layout" path="M 0 0 C 0.02396 0.01134 0.05035 0.00509 0.07378 -0.00579 C 0.07448 -0.00857 0.07604 -0.01134 0.07604 -0.01435 C 0.07604 -0.02616 0.07656 -0.0382 0.07378 -0.04931 C 0.07187 -0.05671 0.06094 -0.05972 0.05642 -0.06088 C 0.03976 -0.06528 0.02292 -0.06783 0.00642 -0.07245 C -0.02622 -0.06991 -0.03143 -0.08264 -0.03924 -0.05208 C -0.03681 -0.04259 -0.0382 -0.04051 -0.0283 -0.04051 C -0.02465 -0.04051 -0.01736 -0.04352 -0.01736 -0.04352" pathEditMode="relative" ptsTypes="ffffffffA">
                                      <p:cBhvr>
                                        <p:cTn id="61" dur="15000" fill="hold"/>
                                        <p:tgtEl>
                                          <p:spTgt spid="1049290"/>
                                        </p:tgtEl>
                                        <p:attrNameLst>
                                          <p:attrName>ppt_x</p:attrName>
                                          <p:attrName>ppt_y</p:attrName>
                                        </p:attrNameLst>
                                      </p:cBhvr>
                                    </p:animMotion>
                                  </p:childTnLst>
                                </p:cTn>
                              </p:par>
                              <p:par>
                                <p:cTn id="62" presetID="0" presetClass="path" presetSubtype="0" repeatCount="indefinite" fill="hold" grpId="1" nodeType="withEffect">
                                  <p:stCondLst>
                                    <p:cond delay="0"/>
                                  </p:stCondLst>
                                  <p:childTnLst>
                                    <p:animMotion origin="layout" path="M -0.025 -0.02222 C -0.02725 -0.02315 -0.03003 -0.02291 -0.03159 -0.025 C -0.03524 -0.02986 -0.04027 -0.04236 -0.04027 -0.04213 C -0.03836 -0.06643 -0.04236 -0.07361 -0.02725 -0.08009 C -0.01475 -0.09097 0.00018 -0.09421 0.01407 -0.10069 C 0.02344 -0.09977 0.03316 -0.10069 0.04237 -0.09768 C 0.04966 -0.09537 0.05313 -0.07129 0.05313 -0.07106 C 0.05157 -0.0581 0.04983 -0.04629 0.04671 -0.03379 C 0.04462 -0.01481 0.04705 -0.00879 0.03577 0.00116 C 0.02674 -0.00301 0.02066 -0.00416 0.01632 -0.01643" pathEditMode="relative" rAng="0" ptsTypes="fffffffffA">
                                      <p:cBhvr>
                                        <p:cTn id="63" dur="15000" fill="hold"/>
                                        <p:tgtEl>
                                          <p:spTgt spid="1049296"/>
                                        </p:tgtEl>
                                        <p:attrNameLst>
                                          <p:attrName>ppt_x</p:attrName>
                                          <p:attrName>ppt_y</p:attrName>
                                        </p:attrNameLst>
                                      </p:cBhvr>
                                      <p:rCtr x="0" y="0"/>
                                    </p:animMotion>
                                  </p:childTnLst>
                                </p:cTn>
                              </p:par>
                              <p:par>
                                <p:cTn id="64" presetID="0" presetClass="path" presetSubtype="0" repeatCount="indefinite" fill="hold" grpId="1" nodeType="withEffect">
                                  <p:stCondLst>
                                    <p:cond delay="0"/>
                                  </p:stCondLst>
                                  <p:childTnLst>
                                    <p:animMotion origin="layout" path="M 0 0 C -0.01476 0.00671 -0.01649 -0.00347 -0.0283 -0.00856 C -0.03334 -0.0287 -0.03438 -0.0243 -0.03056 -0.04629 C -0.02726 -0.06574 -0.02969 -0.06204 -0.01962 -0.06667 C 0.01528 -0.06481 0.02899 -0.0669 0.05642 -0.05509 C 0.06719 -0.04074 0.0658 -0.0368 0.06302 -0.01435 C 0.06285 -0.01319 0.05972 0.00347 0.05868 0.00579 C 0.05607 0.01181 0.05173 0.01644 0.05 0.02315 C 0.04861 0.02894 0.04566 0.04051 0.04566 0.04051 C 0.04635 0.04931 0.04896 0.0581 0.04774 0.06667 C 0.04635 0.07732 0.03455 0.06968 0.03038 0.06968" pathEditMode="relative" ptsTypes="ffffffffffA">
                                      <p:cBhvr>
                                        <p:cTn id="65" dur="15000" fill="hold"/>
                                        <p:tgtEl>
                                          <p:spTgt spid="1049294"/>
                                        </p:tgtEl>
                                        <p:attrNameLst>
                                          <p:attrName>ppt_x</p:attrName>
                                          <p:attrName>ppt_y</p:attrName>
                                        </p:attrNameLst>
                                      </p:cBhvr>
                                    </p:animMotion>
                                  </p:childTnLst>
                                </p:cTn>
                              </p:par>
                              <p:par>
                                <p:cTn id="66" presetID="0" presetClass="path" presetSubtype="0" repeatCount="indefinite" fill="hold" grpId="1" nodeType="withEffect">
                                  <p:stCondLst>
                                    <p:cond delay="0"/>
                                  </p:stCondLst>
                                  <p:childTnLst>
                                    <p:animMotion origin="layout" path="M -0.03159 0.05232 C -0.03385 0.05162 -0.03767 0.05255 -0.03819 0.05 C -0.03889 0.04746 -0.03559 0.04537 -0.03385 0.04329 C -0.02882 0.03704 -0.02205 0.03334 -0.01632 0.02778 C -0.01892 0.01227 -0.01666 0.00926 -0.03159 0.00556 C -0.04965 0.00602 -0.06788 0.00649 -0.08593 0.00764 C -0.09027 0.00811 -0.09496 0.00834 -0.09895 0.00996 C -0.10382 0.01204 -0.11198 0.01899 -0.11198 0.01922 C -0.11302 0.02061 -0.11961 0.02917 -0.11857 0.03218 C -0.11597 0.04051 -0.10902 0.04653 -0.1033 0.05232 C -0.1026 0.05463 -0.10277 0.05741 -0.10121 0.05903 C -0.08958 0.0713 -0.09809 0.05024 -0.09253 0.06806 C -0.10086 0.07107 -0.11458 0.07292 -0.12083 0.0794" pathEditMode="relative" rAng="0" ptsTypes="ffffffffffffA">
                                      <p:cBhvr>
                                        <p:cTn id="67" dur="15000" fill="hold"/>
                                        <p:tgtEl>
                                          <p:spTgt spid="1049299"/>
                                        </p:tgtEl>
                                        <p:attrNameLst>
                                          <p:attrName>ppt_x</p:attrName>
                                          <p:attrName>ppt_y</p:attrName>
                                        </p:attrNameLst>
                                      </p:cBhvr>
                                      <p:rCtr x="0" y="0"/>
                                    </p:animMotion>
                                  </p:childTnLst>
                                </p:cTn>
                              </p:par>
                              <p:par>
                                <p:cTn id="68" presetID="0" presetClass="path" presetSubtype="0" repeatCount="indefinite" fill="hold" grpId="1" nodeType="withEffect">
                                  <p:stCondLst>
                                    <p:cond delay="0"/>
                                  </p:stCondLst>
                                  <p:childTnLst>
                                    <p:animMotion origin="layout" path="M -0.0934 -0.02454 C -0.08628 -0.04028 -0.08212 -0.06019 -0.06944 -0.06644 C -0.05503 -0.06158 -0.0467 -0.06389 -0.03906 -0.04699 C -0.03316 -0.02014 -0.04392 0.00509 -0.03264 0.03055 C -0.03333 0.03588 -0.03298 0.04167 -0.03472 0.04676 C -0.03871 0.05833 -0.06337 0.07245 -0.0717 0.07546 C -0.07326 0.07523 -0.09965 0.07662 -0.10868 0.06898 C -0.11319 0.06528 -0.1217 0.05625 -0.1217 0.05648 C -0.1342 0.07477 -0.13107 0.06528 -0.13472 0.08194 C -0.13403 0.08518 -0.1342 0.08935 -0.13264 0.09167 C -0.12482 0.10324 -0.11111 0.11111 -0.1 0.11111" pathEditMode="relative" rAng="0" ptsTypes="ffffffffffA">
                                      <p:cBhvr>
                                        <p:cTn id="69" dur="15000" fill="hold"/>
                                        <p:tgtEl>
                                          <p:spTgt spid="1049301"/>
                                        </p:tgtEl>
                                        <p:attrNameLst>
                                          <p:attrName>ppt_x</p:attrName>
                                          <p:attrName>ppt_y</p:attrName>
                                        </p:attrNameLst>
                                      </p:cBhvr>
                                      <p:rCtr x="0" y="0"/>
                                    </p:animMotion>
                                  </p:childTnLst>
                                </p:cTn>
                              </p:par>
                              <p:par>
                                <p:cTn id="70" presetID="0" presetClass="path" presetSubtype="0" repeatCount="indefinite" fill="hold" grpId="1" nodeType="withEffect">
                                  <p:stCondLst>
                                    <p:cond delay="0"/>
                                  </p:stCondLst>
                                  <p:childTnLst>
                                    <p:animMotion origin="layout" path="M -0.22153 -0.00186 C -0.22083 0.00092 -0.22049 0.00347 -0.21962 0.00601 C -0.21736 0.01157 -0.21319 0.0162 -0.21163 0.02199 C -0.20955 0.02962 -0.20955 0.04236 -0.20573 0.04861 C -0.20278 0.05324 -0.19774 0.05462 -0.19375 0.05671 C -0.18403 0.05486 -0.17882 0.05462 -0.17014 0.05138 C -0.16615 0.04976 -0.16215 0.04768 -0.15816 0.04606 C -0.15625 0.04513 -0.15226 0.04328 -0.15226 0.04351 C -0.1474 0.03356 -0.14323 0.03287 -0.14028 0.02199 C -0.14219 0.00439 -0.14028 -0.01158 -0.15434 -0.01783 C -0.16962 -0.04885 -0.15642 -0.01713 -0.16406 -0.05487 C -0.16597 -0.06436 -0.17552 -0.06968 -0.18004 -0.07362 C -0.18941 -0.08195 -0.1967 -0.09144 -0.20764 -0.09491 C -0.21927 -0.09283 -0.22431 -0.09237 -0.23351 -0.08426 C -0.23819 -0.07477 -0.23507 -0.07616 -0.24132 -0.07616" pathEditMode="relative" rAng="0" ptsTypes="ffffffffffffffA">
                                      <p:cBhvr>
                                        <p:cTn id="71" dur="15000" fill="hold"/>
                                        <p:tgtEl>
                                          <p:spTgt spid="1049300"/>
                                        </p:tgtEl>
                                        <p:attrNameLst>
                                          <p:attrName>ppt_x</p:attrName>
                                          <p:attrName>ppt_y</p:attrName>
                                        </p:attrNameLst>
                                      </p:cBhvr>
                                      <p:rCtr x="0" y="0"/>
                                    </p:animMotion>
                                  </p:childTnLst>
                                </p:cTn>
                              </p:par>
                              <p:par>
                                <p:cTn id="72" presetID="0" presetClass="path" presetSubtype="0" repeatCount="indefinite" fill="hold" grpId="1" nodeType="withEffect">
                                  <p:stCondLst>
                                    <p:cond delay="0"/>
                                  </p:stCondLst>
                                  <p:childTnLst>
                                    <p:animMotion origin="layout" path="M -0.01475 -0.02543 C -0.00104 -0.02636 0.01302 -0.02613 0.02674 -0.02775 C 0.03108 -0.02821 0.03924 -0.03214 0.03924 -0.03191 C 0.04046 -0.03445 0.04306 -0.03607 0.04341 -0.03884 C 0.04341 -0.03908 0.04098 -0.05457 0.03924 -0.05642 C 0.03768 -0.05804 0.0349 -0.0578 0.03299 -0.05873 C 0.01285 -0.07098 0.02813 -0.0652 0.01424 -0.06983 C -0.00347 -0.08254 -0.02951 -0.08717 -0.05017 -0.08971 C -0.06128 -0.09734 -0.06857 -0.09503 -0.07916 -0.0874 C -0.08472 -0.07075 -0.1 -0.0578 -0.1 -0.03884" pathEditMode="relative" rAng="0" ptsTypes="fffffffffA">
                                      <p:cBhvr>
                                        <p:cTn id="73" dur="15000" fill="hold"/>
                                        <p:tgtEl>
                                          <p:spTgt spid="1049298"/>
                                        </p:tgtEl>
                                        <p:attrNameLst>
                                          <p:attrName>ppt_x</p:attrName>
                                          <p:attrName>ppt_y</p:attrName>
                                        </p:attrNameLst>
                                      </p:cBhvr>
                                      <p:rCtr x="0" y="0"/>
                                    </p:animMotion>
                                  </p:childTnLst>
                                </p:cTn>
                              </p:par>
                              <p:par>
                                <p:cTn id="74" presetID="3" presetClass="entr" presetSubtype="10" fill="hold" nodeType="withEffect">
                                  <p:stCondLst>
                                    <p:cond delay="0"/>
                                  </p:stCondLst>
                                  <p:childTnLst>
                                    <p:set>
                                      <p:cBhvr>
                                        <p:cTn id="75" dur="1" fill="hold">
                                          <p:stCondLst>
                                            <p:cond delay="0"/>
                                          </p:stCondLst>
                                        </p:cTn>
                                        <p:tgtEl>
                                          <p:spTgt spid="117"/>
                                        </p:tgtEl>
                                        <p:attrNameLst>
                                          <p:attrName>style.visibility</p:attrName>
                                        </p:attrNameLst>
                                      </p:cBhvr>
                                      <p:to>
                                        <p:strVal val="visible"/>
                                      </p:to>
                                    </p:set>
                                    <p:animEffect transition="in" filter="blinds(horizontal)">
                                      <p:cBhvr>
                                        <p:cTn id="76" dur="500"/>
                                        <p:tgtEl>
                                          <p:spTgt spid="117"/>
                                        </p:tgtEl>
                                      </p:cBhvr>
                                    </p:animEffect>
                                  </p:childTnLst>
                                </p:cTn>
                              </p:par>
                              <p:par>
                                <p:cTn id="77" presetID="3" presetClass="entr" presetSubtype="10" fill="hold" grpId="0" nodeType="withEffect">
                                  <p:stCondLst>
                                    <p:cond delay="0"/>
                                  </p:stCondLst>
                                  <p:childTnLst>
                                    <p:set>
                                      <p:cBhvr>
                                        <p:cTn id="78" dur="1" fill="hold">
                                          <p:stCondLst>
                                            <p:cond delay="0"/>
                                          </p:stCondLst>
                                        </p:cTn>
                                        <p:tgtEl>
                                          <p:spTgt spid="1049343"/>
                                        </p:tgtEl>
                                        <p:attrNameLst>
                                          <p:attrName>style.visibility</p:attrName>
                                        </p:attrNameLst>
                                      </p:cBhvr>
                                      <p:to>
                                        <p:strVal val="visible"/>
                                      </p:to>
                                    </p:set>
                                    <p:animEffect transition="in" filter="blinds(horizontal)">
                                      <p:cBhvr>
                                        <p:cTn id="79" dur="500"/>
                                        <p:tgtEl>
                                          <p:spTgt spid="1049343"/>
                                        </p:tgtEl>
                                      </p:cBhvr>
                                    </p:animEffect>
                                  </p:childTnLst>
                                </p:cTn>
                              </p:par>
                              <p:par>
                                <p:cTn id="80" presetID="3" presetClass="entr" presetSubtype="10" fill="hold" grpId="0" nodeType="withEffect">
                                  <p:stCondLst>
                                    <p:cond delay="0"/>
                                  </p:stCondLst>
                                  <p:childTnLst>
                                    <p:set>
                                      <p:cBhvr>
                                        <p:cTn id="81" dur="1" fill="hold">
                                          <p:stCondLst>
                                            <p:cond delay="0"/>
                                          </p:stCondLst>
                                        </p:cTn>
                                        <p:tgtEl>
                                          <p:spTgt spid="1049344"/>
                                        </p:tgtEl>
                                        <p:attrNameLst>
                                          <p:attrName>style.visibility</p:attrName>
                                        </p:attrNameLst>
                                      </p:cBhvr>
                                      <p:to>
                                        <p:strVal val="visible"/>
                                      </p:to>
                                    </p:set>
                                    <p:animEffect transition="in" filter="blinds(horizontal)">
                                      <p:cBhvr>
                                        <p:cTn id="82" dur="500"/>
                                        <p:tgtEl>
                                          <p:spTgt spid="1049344"/>
                                        </p:tgtEl>
                                      </p:cBhvr>
                                    </p:animEffect>
                                  </p:childTnLst>
                                </p:cTn>
                              </p:par>
                              <p:par>
                                <p:cTn id="83" presetID="3" presetClass="entr" presetSubtype="10" fill="hold" grpId="0" nodeType="withEffect">
                                  <p:stCondLst>
                                    <p:cond delay="0"/>
                                  </p:stCondLst>
                                  <p:childTnLst>
                                    <p:set>
                                      <p:cBhvr>
                                        <p:cTn id="84" dur="1" fill="hold">
                                          <p:stCondLst>
                                            <p:cond delay="0"/>
                                          </p:stCondLst>
                                        </p:cTn>
                                        <p:tgtEl>
                                          <p:spTgt spid="1049345"/>
                                        </p:tgtEl>
                                        <p:attrNameLst>
                                          <p:attrName>style.visibility</p:attrName>
                                        </p:attrNameLst>
                                      </p:cBhvr>
                                      <p:to>
                                        <p:strVal val="visible"/>
                                      </p:to>
                                    </p:set>
                                    <p:animEffect transition="in" filter="blinds(horizontal)">
                                      <p:cBhvr>
                                        <p:cTn id="85" dur="500"/>
                                        <p:tgtEl>
                                          <p:spTgt spid="1049345"/>
                                        </p:tgtEl>
                                      </p:cBhvr>
                                    </p:animEffect>
                                  </p:childTnLst>
                                </p:cTn>
                              </p:par>
                              <p:par>
                                <p:cTn id="86" presetID="3" presetClass="entr" presetSubtype="10" fill="hold" grpId="0" nodeType="withEffect">
                                  <p:stCondLst>
                                    <p:cond delay="0"/>
                                  </p:stCondLst>
                                  <p:childTnLst>
                                    <p:set>
                                      <p:cBhvr>
                                        <p:cTn id="87" dur="1" fill="hold">
                                          <p:stCondLst>
                                            <p:cond delay="0"/>
                                          </p:stCondLst>
                                        </p:cTn>
                                        <p:tgtEl>
                                          <p:spTgt spid="1049346"/>
                                        </p:tgtEl>
                                        <p:attrNameLst>
                                          <p:attrName>style.visibility</p:attrName>
                                        </p:attrNameLst>
                                      </p:cBhvr>
                                      <p:to>
                                        <p:strVal val="visible"/>
                                      </p:to>
                                    </p:set>
                                    <p:animEffect transition="in" filter="blinds(horizontal)">
                                      <p:cBhvr>
                                        <p:cTn id="88" dur="500"/>
                                        <p:tgtEl>
                                          <p:spTgt spid="1049346"/>
                                        </p:tgtEl>
                                      </p:cBhvr>
                                    </p:animEffect>
                                  </p:childTnLst>
                                </p:cTn>
                              </p:par>
                              <p:par>
                                <p:cTn id="89" presetID="3" presetClass="entr" presetSubtype="10" fill="hold" grpId="0" nodeType="withEffect">
                                  <p:stCondLst>
                                    <p:cond delay="0"/>
                                  </p:stCondLst>
                                  <p:childTnLst>
                                    <p:set>
                                      <p:cBhvr>
                                        <p:cTn id="90" dur="1" fill="hold">
                                          <p:stCondLst>
                                            <p:cond delay="0"/>
                                          </p:stCondLst>
                                        </p:cTn>
                                        <p:tgtEl>
                                          <p:spTgt spid="1049347"/>
                                        </p:tgtEl>
                                        <p:attrNameLst>
                                          <p:attrName>style.visibility</p:attrName>
                                        </p:attrNameLst>
                                      </p:cBhvr>
                                      <p:to>
                                        <p:strVal val="visible"/>
                                      </p:to>
                                    </p:set>
                                    <p:animEffect transition="in" filter="blinds(horizontal)">
                                      <p:cBhvr>
                                        <p:cTn id="91" dur="500"/>
                                        <p:tgtEl>
                                          <p:spTgt spid="1049347"/>
                                        </p:tgtEl>
                                      </p:cBhvr>
                                    </p:animEffect>
                                  </p:childTnLst>
                                </p:cTn>
                              </p:par>
                              <p:par>
                                <p:cTn id="92" presetID="3" presetClass="entr" presetSubtype="10" fill="hold" grpId="0" nodeType="withEffect">
                                  <p:stCondLst>
                                    <p:cond delay="0"/>
                                  </p:stCondLst>
                                  <p:childTnLst>
                                    <p:set>
                                      <p:cBhvr>
                                        <p:cTn id="93" dur="1" fill="hold">
                                          <p:stCondLst>
                                            <p:cond delay="0"/>
                                          </p:stCondLst>
                                        </p:cTn>
                                        <p:tgtEl>
                                          <p:spTgt spid="1049348"/>
                                        </p:tgtEl>
                                        <p:attrNameLst>
                                          <p:attrName>style.visibility</p:attrName>
                                        </p:attrNameLst>
                                      </p:cBhvr>
                                      <p:to>
                                        <p:strVal val="visible"/>
                                      </p:to>
                                    </p:set>
                                    <p:animEffect transition="in" filter="blinds(horizontal)">
                                      <p:cBhvr>
                                        <p:cTn id="94" dur="500"/>
                                        <p:tgtEl>
                                          <p:spTgt spid="1049348"/>
                                        </p:tgtEl>
                                      </p:cBhvr>
                                    </p:animEffect>
                                  </p:childTnLst>
                                </p:cTn>
                              </p:par>
                              <p:par>
                                <p:cTn id="95" presetID="3" presetClass="entr" presetSubtype="10" fill="hold" grpId="0" nodeType="withEffect">
                                  <p:stCondLst>
                                    <p:cond delay="0"/>
                                  </p:stCondLst>
                                  <p:childTnLst>
                                    <p:set>
                                      <p:cBhvr>
                                        <p:cTn id="96" dur="1" fill="hold">
                                          <p:stCondLst>
                                            <p:cond delay="0"/>
                                          </p:stCondLst>
                                        </p:cTn>
                                        <p:tgtEl>
                                          <p:spTgt spid="1049349"/>
                                        </p:tgtEl>
                                        <p:attrNameLst>
                                          <p:attrName>style.visibility</p:attrName>
                                        </p:attrNameLst>
                                      </p:cBhvr>
                                      <p:to>
                                        <p:strVal val="visible"/>
                                      </p:to>
                                    </p:set>
                                    <p:animEffect transition="in" filter="blinds(horizontal)">
                                      <p:cBhvr>
                                        <p:cTn id="97" dur="500"/>
                                        <p:tgtEl>
                                          <p:spTgt spid="1049349"/>
                                        </p:tgtEl>
                                      </p:cBhvr>
                                    </p:animEffect>
                                  </p:childTnLst>
                                </p:cTn>
                              </p:par>
                              <p:par>
                                <p:cTn id="98" presetID="3" presetClass="entr" presetSubtype="10" fill="hold" grpId="0" nodeType="withEffect">
                                  <p:stCondLst>
                                    <p:cond delay="0"/>
                                  </p:stCondLst>
                                  <p:childTnLst>
                                    <p:set>
                                      <p:cBhvr>
                                        <p:cTn id="99" dur="1" fill="hold">
                                          <p:stCondLst>
                                            <p:cond delay="0"/>
                                          </p:stCondLst>
                                        </p:cTn>
                                        <p:tgtEl>
                                          <p:spTgt spid="1049350"/>
                                        </p:tgtEl>
                                        <p:attrNameLst>
                                          <p:attrName>style.visibility</p:attrName>
                                        </p:attrNameLst>
                                      </p:cBhvr>
                                      <p:to>
                                        <p:strVal val="visible"/>
                                      </p:to>
                                    </p:set>
                                    <p:animEffect transition="in" filter="blinds(horizontal)">
                                      <p:cBhvr>
                                        <p:cTn id="100" dur="500"/>
                                        <p:tgtEl>
                                          <p:spTgt spid="1049350"/>
                                        </p:tgtEl>
                                      </p:cBhvr>
                                    </p:animEffect>
                                  </p:childTnLst>
                                </p:cTn>
                              </p:par>
                              <p:par>
                                <p:cTn id="101" presetID="3" presetClass="entr" presetSubtype="10" fill="hold" grpId="0" nodeType="withEffect">
                                  <p:stCondLst>
                                    <p:cond delay="0"/>
                                  </p:stCondLst>
                                  <p:childTnLst>
                                    <p:set>
                                      <p:cBhvr>
                                        <p:cTn id="102" dur="1" fill="hold">
                                          <p:stCondLst>
                                            <p:cond delay="0"/>
                                          </p:stCondLst>
                                        </p:cTn>
                                        <p:tgtEl>
                                          <p:spTgt spid="1049351"/>
                                        </p:tgtEl>
                                        <p:attrNameLst>
                                          <p:attrName>style.visibility</p:attrName>
                                        </p:attrNameLst>
                                      </p:cBhvr>
                                      <p:to>
                                        <p:strVal val="visible"/>
                                      </p:to>
                                    </p:set>
                                    <p:animEffect transition="in" filter="blinds(horizontal)">
                                      <p:cBhvr>
                                        <p:cTn id="103" dur="500"/>
                                        <p:tgtEl>
                                          <p:spTgt spid="1049351"/>
                                        </p:tgtEl>
                                      </p:cBhvr>
                                    </p:animEffect>
                                  </p:childTnLst>
                                </p:cTn>
                              </p:par>
                              <p:par>
                                <p:cTn id="104" presetID="3" presetClass="entr" presetSubtype="10" fill="hold" nodeType="withEffect">
                                  <p:stCondLst>
                                    <p:cond delay="0"/>
                                  </p:stCondLst>
                                  <p:childTnLst>
                                    <p:set>
                                      <p:cBhvr>
                                        <p:cTn id="105" dur="1" fill="hold">
                                          <p:stCondLst>
                                            <p:cond delay="0"/>
                                          </p:stCondLst>
                                        </p:cTn>
                                        <p:tgtEl>
                                          <p:spTgt spid="1049352"/>
                                        </p:tgtEl>
                                        <p:attrNameLst>
                                          <p:attrName>style.visibility</p:attrName>
                                        </p:attrNameLst>
                                      </p:cBhvr>
                                      <p:to>
                                        <p:strVal val="visible"/>
                                      </p:to>
                                    </p:set>
                                    <p:animEffect transition="in" filter="blinds(horizontal)">
                                      <p:cBhvr>
                                        <p:cTn id="106" dur="500"/>
                                        <p:tgtEl>
                                          <p:spTgt spid="1049352"/>
                                        </p:tgtEl>
                                      </p:cBhvr>
                                    </p:animEffect>
                                  </p:childTnLst>
                                </p:cTn>
                              </p:par>
                              <p:par>
                                <p:cTn id="107" presetID="3" presetClass="entr" presetSubtype="10" fill="hold" nodeType="withEffect">
                                  <p:stCondLst>
                                    <p:cond delay="0"/>
                                  </p:stCondLst>
                                  <p:childTnLst>
                                    <p:set>
                                      <p:cBhvr>
                                        <p:cTn id="108" dur="1" fill="hold">
                                          <p:stCondLst>
                                            <p:cond delay="0"/>
                                          </p:stCondLst>
                                        </p:cTn>
                                        <p:tgtEl>
                                          <p:spTgt spid="123"/>
                                        </p:tgtEl>
                                        <p:attrNameLst>
                                          <p:attrName>style.visibility</p:attrName>
                                        </p:attrNameLst>
                                      </p:cBhvr>
                                      <p:to>
                                        <p:strVal val="visible"/>
                                      </p:to>
                                    </p:set>
                                    <p:animEffect transition="in" filter="blinds(horizontal)">
                                      <p:cBhvr>
                                        <p:cTn id="109" dur="500"/>
                                        <p:tgtEl>
                                          <p:spTgt spid="123"/>
                                        </p:tgtEl>
                                      </p:cBhvr>
                                    </p:animEffect>
                                  </p:childTnLst>
                                </p:cTn>
                              </p:par>
                              <p:par>
                                <p:cTn id="110" presetID="3" presetClass="entr" presetSubtype="10" fill="hold" nodeType="withEffect">
                                  <p:stCondLst>
                                    <p:cond delay="0"/>
                                  </p:stCondLst>
                                  <p:childTnLst>
                                    <p:set>
                                      <p:cBhvr>
                                        <p:cTn id="111" dur="1" fill="hold">
                                          <p:stCondLst>
                                            <p:cond delay="0"/>
                                          </p:stCondLst>
                                        </p:cTn>
                                        <p:tgtEl>
                                          <p:spTgt spid="125"/>
                                        </p:tgtEl>
                                        <p:attrNameLst>
                                          <p:attrName>style.visibility</p:attrName>
                                        </p:attrNameLst>
                                      </p:cBhvr>
                                      <p:to>
                                        <p:strVal val="visible"/>
                                      </p:to>
                                    </p:set>
                                    <p:animEffect transition="in" filter="blinds(horizontal)">
                                      <p:cBhvr>
                                        <p:cTn id="112" dur="500"/>
                                        <p:tgtEl>
                                          <p:spTgt spid="125"/>
                                        </p:tgtEl>
                                      </p:cBhvr>
                                    </p:animEffect>
                                  </p:childTnLst>
                                </p:cTn>
                              </p:par>
                              <p:par>
                                <p:cTn id="113" presetID="3" presetClass="entr" presetSubtype="10" fill="hold" nodeType="withEffect">
                                  <p:stCondLst>
                                    <p:cond delay="0"/>
                                  </p:stCondLst>
                                  <p:childTnLst>
                                    <p:set>
                                      <p:cBhvr>
                                        <p:cTn id="114" dur="1" fill="hold">
                                          <p:stCondLst>
                                            <p:cond delay="0"/>
                                          </p:stCondLst>
                                        </p:cTn>
                                        <p:tgtEl>
                                          <p:spTgt spid="135"/>
                                        </p:tgtEl>
                                        <p:attrNameLst>
                                          <p:attrName>style.visibility</p:attrName>
                                        </p:attrNameLst>
                                      </p:cBhvr>
                                      <p:to>
                                        <p:strVal val="visible"/>
                                      </p:to>
                                    </p:set>
                                    <p:animEffect transition="in" filter="blinds(horizontal)">
                                      <p:cBhvr>
                                        <p:cTn id="115" dur="500"/>
                                        <p:tgtEl>
                                          <p:spTgt spid="135"/>
                                        </p:tgtEl>
                                      </p:cBhvr>
                                    </p:animEffect>
                                  </p:childTnLst>
                                </p:cTn>
                              </p:par>
                              <p:par>
                                <p:cTn id="116" presetID="3" presetClass="entr" presetSubtype="10" fill="hold" nodeType="withEffect">
                                  <p:stCondLst>
                                    <p:cond delay="0"/>
                                  </p:stCondLst>
                                  <p:childTnLst>
                                    <p:set>
                                      <p:cBhvr>
                                        <p:cTn id="117" dur="1" fill="hold">
                                          <p:stCondLst>
                                            <p:cond delay="0"/>
                                          </p:stCondLst>
                                        </p:cTn>
                                        <p:tgtEl>
                                          <p:spTgt spid="133"/>
                                        </p:tgtEl>
                                        <p:attrNameLst>
                                          <p:attrName>style.visibility</p:attrName>
                                        </p:attrNameLst>
                                      </p:cBhvr>
                                      <p:to>
                                        <p:strVal val="visible"/>
                                      </p:to>
                                    </p:set>
                                    <p:animEffect transition="in" filter="blinds(horizontal)">
                                      <p:cBhvr>
                                        <p:cTn id="118" dur="500"/>
                                        <p:tgtEl>
                                          <p:spTgt spid="133"/>
                                        </p:tgtEl>
                                      </p:cBhvr>
                                    </p:animEffect>
                                  </p:childTnLst>
                                </p:cTn>
                              </p:par>
                              <p:par>
                                <p:cTn id="119" presetID="3" presetClass="entr" presetSubtype="10" fill="hold" nodeType="withEffect">
                                  <p:stCondLst>
                                    <p:cond delay="0"/>
                                  </p:stCondLst>
                                  <p:childTnLst>
                                    <p:set>
                                      <p:cBhvr>
                                        <p:cTn id="120" dur="1" fill="hold">
                                          <p:stCondLst>
                                            <p:cond delay="0"/>
                                          </p:stCondLst>
                                        </p:cTn>
                                        <p:tgtEl>
                                          <p:spTgt spid="119"/>
                                        </p:tgtEl>
                                        <p:attrNameLst>
                                          <p:attrName>style.visibility</p:attrName>
                                        </p:attrNameLst>
                                      </p:cBhvr>
                                      <p:to>
                                        <p:strVal val="visible"/>
                                      </p:to>
                                    </p:set>
                                    <p:animEffect transition="in" filter="blinds(horizontal)">
                                      <p:cBhvr>
                                        <p:cTn id="121" dur="500"/>
                                        <p:tgtEl>
                                          <p:spTgt spid="119"/>
                                        </p:tgtEl>
                                      </p:cBhvr>
                                    </p:animEffect>
                                  </p:childTnLst>
                                </p:cTn>
                              </p:par>
                              <p:par>
                                <p:cTn id="122" presetID="3" presetClass="entr" presetSubtype="10" fill="hold" nodeType="withEffect">
                                  <p:stCondLst>
                                    <p:cond delay="0"/>
                                  </p:stCondLst>
                                  <p:childTnLst>
                                    <p:set>
                                      <p:cBhvr>
                                        <p:cTn id="123" dur="1" fill="hold">
                                          <p:stCondLst>
                                            <p:cond delay="0"/>
                                          </p:stCondLst>
                                        </p:cTn>
                                        <p:tgtEl>
                                          <p:spTgt spid="121"/>
                                        </p:tgtEl>
                                        <p:attrNameLst>
                                          <p:attrName>style.visibility</p:attrName>
                                        </p:attrNameLst>
                                      </p:cBhvr>
                                      <p:to>
                                        <p:strVal val="visible"/>
                                      </p:to>
                                    </p:set>
                                    <p:animEffect transition="in" filter="blinds(horizontal)">
                                      <p:cBhvr>
                                        <p:cTn id="124" dur="500"/>
                                        <p:tgtEl>
                                          <p:spTgt spid="121"/>
                                        </p:tgtEl>
                                      </p:cBhvr>
                                    </p:animEffect>
                                  </p:childTnLst>
                                </p:cTn>
                              </p:par>
                              <p:par>
                                <p:cTn id="125" presetID="3" presetClass="entr" presetSubtype="10" fill="hold" nodeType="withEffect">
                                  <p:stCondLst>
                                    <p:cond delay="0"/>
                                  </p:stCondLst>
                                  <p:childTnLst>
                                    <p:set>
                                      <p:cBhvr>
                                        <p:cTn id="126" dur="1" fill="hold">
                                          <p:stCondLst>
                                            <p:cond delay="0"/>
                                          </p:stCondLst>
                                        </p:cTn>
                                        <p:tgtEl>
                                          <p:spTgt spid="139"/>
                                        </p:tgtEl>
                                        <p:attrNameLst>
                                          <p:attrName>style.visibility</p:attrName>
                                        </p:attrNameLst>
                                      </p:cBhvr>
                                      <p:to>
                                        <p:strVal val="visible"/>
                                      </p:to>
                                    </p:set>
                                    <p:animEffect transition="in" filter="blinds(horizontal)">
                                      <p:cBhvr>
                                        <p:cTn id="127" dur="500"/>
                                        <p:tgtEl>
                                          <p:spTgt spid="139"/>
                                        </p:tgtEl>
                                      </p:cBhvr>
                                    </p:animEffect>
                                  </p:childTnLst>
                                </p:cTn>
                              </p:par>
                              <p:par>
                                <p:cTn id="128" presetID="3" presetClass="entr" presetSubtype="10" fill="hold" nodeType="withEffect">
                                  <p:stCondLst>
                                    <p:cond delay="0"/>
                                  </p:stCondLst>
                                  <p:childTnLst>
                                    <p:set>
                                      <p:cBhvr>
                                        <p:cTn id="129" dur="1" fill="hold">
                                          <p:stCondLst>
                                            <p:cond delay="0"/>
                                          </p:stCondLst>
                                        </p:cTn>
                                        <p:tgtEl>
                                          <p:spTgt spid="131"/>
                                        </p:tgtEl>
                                        <p:attrNameLst>
                                          <p:attrName>style.visibility</p:attrName>
                                        </p:attrNameLst>
                                      </p:cBhvr>
                                      <p:to>
                                        <p:strVal val="visible"/>
                                      </p:to>
                                    </p:set>
                                    <p:animEffect transition="in" filter="blinds(horizontal)">
                                      <p:cBhvr>
                                        <p:cTn id="130" dur="500"/>
                                        <p:tgtEl>
                                          <p:spTgt spid="131"/>
                                        </p:tgtEl>
                                      </p:cBhvr>
                                    </p:animEffect>
                                  </p:childTnLst>
                                </p:cTn>
                              </p:par>
                              <p:par>
                                <p:cTn id="131" presetID="3" presetClass="entr" presetSubtype="10" fill="hold" nodeType="withEffect">
                                  <p:stCondLst>
                                    <p:cond delay="0"/>
                                  </p:stCondLst>
                                  <p:childTnLst>
                                    <p:set>
                                      <p:cBhvr>
                                        <p:cTn id="132" dur="1" fill="hold">
                                          <p:stCondLst>
                                            <p:cond delay="0"/>
                                          </p:stCondLst>
                                        </p:cTn>
                                        <p:tgtEl>
                                          <p:spTgt spid="127"/>
                                        </p:tgtEl>
                                        <p:attrNameLst>
                                          <p:attrName>style.visibility</p:attrName>
                                        </p:attrNameLst>
                                      </p:cBhvr>
                                      <p:to>
                                        <p:strVal val="visible"/>
                                      </p:to>
                                    </p:set>
                                    <p:animEffect transition="in" filter="blinds(horizontal)">
                                      <p:cBhvr>
                                        <p:cTn id="133" dur="500"/>
                                        <p:tgtEl>
                                          <p:spTgt spid="127"/>
                                        </p:tgtEl>
                                      </p:cBhvr>
                                    </p:animEffect>
                                  </p:childTnLst>
                                </p:cTn>
                              </p:par>
                              <p:par>
                                <p:cTn id="134" presetID="3" presetClass="entr" presetSubtype="10" fill="hold" nodeType="withEffect">
                                  <p:stCondLst>
                                    <p:cond delay="0"/>
                                  </p:stCondLst>
                                  <p:childTnLst>
                                    <p:set>
                                      <p:cBhvr>
                                        <p:cTn id="135" dur="1" fill="hold">
                                          <p:stCondLst>
                                            <p:cond delay="0"/>
                                          </p:stCondLst>
                                        </p:cTn>
                                        <p:tgtEl>
                                          <p:spTgt spid="137"/>
                                        </p:tgtEl>
                                        <p:attrNameLst>
                                          <p:attrName>style.visibility</p:attrName>
                                        </p:attrNameLst>
                                      </p:cBhvr>
                                      <p:to>
                                        <p:strVal val="visible"/>
                                      </p:to>
                                    </p:set>
                                    <p:animEffect transition="in" filter="blinds(horizontal)">
                                      <p:cBhvr>
                                        <p:cTn id="136" dur="500"/>
                                        <p:tgtEl>
                                          <p:spTgt spid="137"/>
                                        </p:tgtEl>
                                      </p:cBhvr>
                                    </p:animEffect>
                                  </p:childTnLst>
                                </p:cTn>
                              </p:par>
                              <p:par>
                                <p:cTn id="137" presetID="3" presetClass="entr" presetSubtype="10" fill="hold" nodeType="withEffect">
                                  <p:stCondLst>
                                    <p:cond delay="0"/>
                                  </p:stCondLst>
                                  <p:childTnLst>
                                    <p:set>
                                      <p:cBhvr>
                                        <p:cTn id="138" dur="1" fill="hold">
                                          <p:stCondLst>
                                            <p:cond delay="0"/>
                                          </p:stCondLst>
                                        </p:cTn>
                                        <p:tgtEl>
                                          <p:spTgt spid="129"/>
                                        </p:tgtEl>
                                        <p:attrNameLst>
                                          <p:attrName>style.visibility</p:attrName>
                                        </p:attrNameLst>
                                      </p:cBhvr>
                                      <p:to>
                                        <p:strVal val="visible"/>
                                      </p:to>
                                    </p:set>
                                    <p:animEffect transition="in" filter="blinds(horizontal)">
                                      <p:cBhvr>
                                        <p:cTn id="139" dur="500"/>
                                        <p:tgtEl>
                                          <p:spTgt spid="129"/>
                                        </p:tgtEl>
                                      </p:cBhvr>
                                    </p:animEffect>
                                  </p:childTnLst>
                                </p:cTn>
                              </p:par>
                              <p:par>
                                <p:cTn id="140" presetID="3" presetClass="entr" presetSubtype="10" fill="hold" nodeType="withEffect">
                                  <p:stCondLst>
                                    <p:cond delay="0"/>
                                  </p:stCondLst>
                                  <p:childTnLst>
                                    <p:set>
                                      <p:cBhvr>
                                        <p:cTn id="141" dur="1" fill="hold">
                                          <p:stCondLst>
                                            <p:cond delay="0"/>
                                          </p:stCondLst>
                                        </p:cTn>
                                        <p:tgtEl>
                                          <p:spTgt spid="139"/>
                                        </p:tgtEl>
                                        <p:attrNameLst>
                                          <p:attrName>style.visibility</p:attrName>
                                        </p:attrNameLst>
                                      </p:cBhvr>
                                      <p:to>
                                        <p:strVal val="visible"/>
                                      </p:to>
                                    </p:set>
                                    <p:animEffect transition="in" filter="blinds(horizontal)">
                                      <p:cBhvr>
                                        <p:cTn id="142" dur="500"/>
                                        <p:tgtEl>
                                          <p:spTgt spid="139"/>
                                        </p:tgtEl>
                                      </p:cBhvr>
                                    </p:animEffect>
                                  </p:childTnLst>
                                </p:cTn>
                              </p:par>
                              <p:par>
                                <p:cTn id="143" presetID="3" presetClass="entr" presetSubtype="10" fill="hold" nodeType="withEffect">
                                  <p:stCondLst>
                                    <p:cond delay="0"/>
                                  </p:stCondLst>
                                  <p:childTnLst>
                                    <p:set>
                                      <p:cBhvr>
                                        <p:cTn id="144" dur="1" fill="hold">
                                          <p:stCondLst>
                                            <p:cond delay="0"/>
                                          </p:stCondLst>
                                        </p:cTn>
                                        <p:tgtEl>
                                          <p:spTgt spid="140"/>
                                        </p:tgtEl>
                                        <p:attrNameLst>
                                          <p:attrName>style.visibility</p:attrName>
                                        </p:attrNameLst>
                                      </p:cBhvr>
                                      <p:to>
                                        <p:strVal val="visible"/>
                                      </p:to>
                                    </p:set>
                                    <p:animEffect transition="in" filter="blinds(horizontal)">
                                      <p:cBhvr>
                                        <p:cTn id="145" dur="500"/>
                                        <p:tgtEl>
                                          <p:spTgt spid="140"/>
                                        </p:tgtEl>
                                      </p:cBhvr>
                                    </p:animEffect>
                                  </p:childTnLst>
                                </p:cTn>
                              </p:par>
                              <p:par>
                                <p:cTn id="146" presetID="3" presetClass="entr" presetSubtype="10" fill="hold" nodeType="withEffect">
                                  <p:stCondLst>
                                    <p:cond delay="0"/>
                                  </p:stCondLst>
                                  <p:childTnLst>
                                    <p:set>
                                      <p:cBhvr>
                                        <p:cTn id="147" dur="1" fill="hold">
                                          <p:stCondLst>
                                            <p:cond delay="0"/>
                                          </p:stCondLst>
                                        </p:cTn>
                                        <p:tgtEl>
                                          <p:spTgt spid="141"/>
                                        </p:tgtEl>
                                        <p:attrNameLst>
                                          <p:attrName>style.visibility</p:attrName>
                                        </p:attrNameLst>
                                      </p:cBhvr>
                                      <p:to>
                                        <p:strVal val="visible"/>
                                      </p:to>
                                    </p:set>
                                    <p:animEffect transition="in" filter="blinds(horizontal)">
                                      <p:cBhvr>
                                        <p:cTn id="148" dur="500"/>
                                        <p:tgtEl>
                                          <p:spTgt spid="141"/>
                                        </p:tgtEl>
                                      </p:cBhvr>
                                    </p:animEffect>
                                  </p:childTnLst>
                                </p:cTn>
                              </p:par>
                              <p:par>
                                <p:cTn id="149" presetID="3" presetClass="entr" presetSubtype="10" fill="hold" nodeType="withEffect">
                                  <p:stCondLst>
                                    <p:cond delay="0"/>
                                  </p:stCondLst>
                                  <p:childTnLst>
                                    <p:set>
                                      <p:cBhvr>
                                        <p:cTn id="150" dur="1" fill="hold">
                                          <p:stCondLst>
                                            <p:cond delay="0"/>
                                          </p:stCondLst>
                                        </p:cTn>
                                        <p:tgtEl>
                                          <p:spTgt spid="142"/>
                                        </p:tgtEl>
                                        <p:attrNameLst>
                                          <p:attrName>style.visibility</p:attrName>
                                        </p:attrNameLst>
                                      </p:cBhvr>
                                      <p:to>
                                        <p:strVal val="visible"/>
                                      </p:to>
                                    </p:set>
                                    <p:animEffect transition="in" filter="blinds(horizontal)">
                                      <p:cBhvr>
                                        <p:cTn id="151" dur="500"/>
                                        <p:tgtEl>
                                          <p:spTgt spid="142"/>
                                        </p:tgtEl>
                                      </p:cBhvr>
                                    </p:animEffect>
                                  </p:childTnLst>
                                </p:cTn>
                              </p:par>
                              <p:par>
                                <p:cTn id="152" presetID="3" presetClass="entr" presetSubtype="10" fill="hold" nodeType="withEffect">
                                  <p:stCondLst>
                                    <p:cond delay="0"/>
                                  </p:stCondLst>
                                  <p:childTnLst>
                                    <p:set>
                                      <p:cBhvr>
                                        <p:cTn id="153" dur="1" fill="hold">
                                          <p:stCondLst>
                                            <p:cond delay="0"/>
                                          </p:stCondLst>
                                        </p:cTn>
                                        <p:tgtEl>
                                          <p:spTgt spid="143"/>
                                        </p:tgtEl>
                                        <p:attrNameLst>
                                          <p:attrName>style.visibility</p:attrName>
                                        </p:attrNameLst>
                                      </p:cBhvr>
                                      <p:to>
                                        <p:strVal val="visible"/>
                                      </p:to>
                                    </p:set>
                                    <p:animEffect transition="in" filter="blinds(horizontal)">
                                      <p:cBhvr>
                                        <p:cTn id="154" dur="500"/>
                                        <p:tgtEl>
                                          <p:spTgt spid="143"/>
                                        </p:tgtEl>
                                      </p:cBhvr>
                                    </p:animEffect>
                                  </p:childTnLst>
                                </p:cTn>
                              </p:par>
                              <p:par>
                                <p:cTn id="155" presetID="3" presetClass="entr" presetSubtype="10" fill="hold" nodeType="withEffect">
                                  <p:stCondLst>
                                    <p:cond delay="0"/>
                                  </p:stCondLst>
                                  <p:childTnLst>
                                    <p:set>
                                      <p:cBhvr>
                                        <p:cTn id="156" dur="1" fill="hold">
                                          <p:stCondLst>
                                            <p:cond delay="0"/>
                                          </p:stCondLst>
                                        </p:cTn>
                                        <p:tgtEl>
                                          <p:spTgt spid="144"/>
                                        </p:tgtEl>
                                        <p:attrNameLst>
                                          <p:attrName>style.visibility</p:attrName>
                                        </p:attrNameLst>
                                      </p:cBhvr>
                                      <p:to>
                                        <p:strVal val="visible"/>
                                      </p:to>
                                    </p:set>
                                    <p:animEffect transition="in" filter="blinds(horizontal)">
                                      <p:cBhvr>
                                        <p:cTn id="157" dur="500"/>
                                        <p:tgtEl>
                                          <p:spTgt spid="144"/>
                                        </p:tgtEl>
                                      </p:cBhvr>
                                    </p:animEffect>
                                  </p:childTnLst>
                                </p:cTn>
                              </p:par>
                              <p:par>
                                <p:cTn id="158" presetID="3" presetClass="entr" presetSubtype="10" fill="hold" nodeType="withEffect">
                                  <p:stCondLst>
                                    <p:cond delay="0"/>
                                  </p:stCondLst>
                                  <p:childTnLst>
                                    <p:set>
                                      <p:cBhvr>
                                        <p:cTn id="159" dur="1" fill="hold">
                                          <p:stCondLst>
                                            <p:cond delay="0"/>
                                          </p:stCondLst>
                                        </p:cTn>
                                        <p:tgtEl>
                                          <p:spTgt spid="145"/>
                                        </p:tgtEl>
                                        <p:attrNameLst>
                                          <p:attrName>style.visibility</p:attrName>
                                        </p:attrNameLst>
                                      </p:cBhvr>
                                      <p:to>
                                        <p:strVal val="visible"/>
                                      </p:to>
                                    </p:set>
                                    <p:animEffect transition="in" filter="blinds(horizontal)">
                                      <p:cBhvr>
                                        <p:cTn id="160" dur="500"/>
                                        <p:tgtEl>
                                          <p:spTgt spid="145"/>
                                        </p:tgtEl>
                                      </p:cBhvr>
                                    </p:animEffect>
                                  </p:childTnLst>
                                </p:cTn>
                              </p:par>
                              <p:par>
                                <p:cTn id="161" presetID="0" presetClass="path" presetSubtype="0" repeatCount="indefinite" fill="hold" grpId="1" nodeType="withEffect">
                                  <p:stCondLst>
                                    <p:cond delay="0"/>
                                  </p:stCondLst>
                                  <p:childTnLst>
                                    <p:animMotion origin="layout" path="M 8.33333E-7 2.22222E-6 C 0.00069 0.00301 0.00104 0.00602 0.00226 0.00879 C 0.00486 0.01481 0.01094 0.02616 0.01094 0.02639 C 0.01302 0.03495 0.01528 0.04352 0.01736 0.05231 C 0.00608 0.07477 0.01389 0.06389 -0.02604 0.06389 C -0.02969 0.06389 -0.03333 0.06227 -0.03698 0.06088 C -0.04132 0.05926 -0.05 0.05509 -0.05 0.05532 C -0.05486 0.03518 -0.04861 0.05833 -0.05642 0.03773 C -0.05972 0.02916 -0.06129 0.01805 -0.06302 0.00879 C -0.05868 -0.0081 -0.06406 0.00717 -0.05434 -0.00579 C -0.05243 -0.00834 -0.05191 -0.01204 -0.05 -0.01435 C -0.03976 -0.02778 -0.04601 -0.01297 -0.04132 -0.02593" pathEditMode="relative" rAng="0" ptsTypes="fffffffffffA">
                                      <p:cBhvr>
                                        <p:cTn id="162" dur="15000" fill="hold"/>
                                        <p:tgtEl>
                                          <p:spTgt spid="1049349"/>
                                        </p:tgtEl>
                                        <p:attrNameLst>
                                          <p:attrName>ppt_x</p:attrName>
                                          <p:attrName>ppt_y</p:attrName>
                                        </p:attrNameLst>
                                      </p:cBhvr>
                                      <p:rCtr x="0" y="0"/>
                                    </p:animMotion>
                                  </p:childTnLst>
                                </p:cTn>
                              </p:par>
                              <p:par>
                                <p:cTn id="163" presetID="0" presetClass="path" presetSubtype="0" repeatCount="indefinite" fill="hold" grpId="1" nodeType="withEffect">
                                  <p:stCondLst>
                                    <p:cond delay="0"/>
                                  </p:stCondLst>
                                  <p:childTnLst>
                                    <p:animMotion origin="layout" path="M -0.05868 0.00764 C -0.06128 0.00833 -0.06371 0.00879 -0.06632 0.00879 C -0.06857 0.00764 -0.06996 0.00463 -0.07205 0.00625 C -0.07673 0.00833 -0.0842 0.01736 -0.08437 0.01759 C -0.08281 0.02754 -0.08055 0.03402 -0.07743 0.04213 C -0.07343 0.04745 -0.06927 0.05301 -0.06597 0.05856 C -0.0592 0.06875 -0.05625 0.08402 -0.05034 0.0956 C -0.03975 0.10023 -0.04705 0.09861 -0.02986 0.09791 C -0.02482 0.09791 -0.01961 0.0912 -0.01458 0.08935 C 0.00191 0.08402 -0.00399 0.08935 0.00556 0.07893 C 0.01094 0.06527 0.0132 0.06481 0.01094 0.05115 C -0.0092 0.0331 -0.00277 0.02245 -0.01076 0.03588" pathEditMode="relative" rAng="-3317013" ptsTypes="fffffffffffA">
                                      <p:cBhvr>
                                        <p:cTn id="164" dur="15000" fill="hold"/>
                                        <p:tgtEl>
                                          <p:spTgt spid="1049346"/>
                                        </p:tgtEl>
                                        <p:attrNameLst>
                                          <p:attrName>ppt_x</p:attrName>
                                          <p:attrName>ppt_y</p:attrName>
                                        </p:attrNameLst>
                                      </p:cBhvr>
                                      <p:rCtr x="0" y="0"/>
                                    </p:animMotion>
                                  </p:childTnLst>
                                </p:cTn>
                              </p:par>
                              <p:par>
                                <p:cTn id="165" presetID="0" presetClass="path" presetSubtype="0" repeatCount="indefinite" fill="hold" grpId="1" nodeType="withEffect">
                                  <p:stCondLst>
                                    <p:cond delay="0"/>
                                  </p:stCondLst>
                                  <p:childTnLst>
                                    <p:animMotion origin="layout" path="M -0.01319 0.02569 C -0.02656 0.03194 -0.03733 0.0338 -0.04583 0.01713 C -0.04583 0.0169 -0.04392 -0.00718 -0.04149 -0.01204 C -0.03264 -0.02963 -0.01597 -0.03033 -0.00226 -0.03519 C 0.07674 -0.02847 0.06927 -0.05625 0.06076 -0.00903 C 0.06007 0.01134 0.05851 0.03148 0.05851 0.05185 C 0.05851 0.05764 0.05851 0.06412 0.06076 0.06921 C 0.06181 0.07176 0.0651 0.0713 0.06719 0.07222 C 0.07378 0.0713 0.08681 0.06921 0.08681 0.06944" pathEditMode="relative" rAng="0" ptsTypes="ffffffffA">
                                      <p:cBhvr>
                                        <p:cTn id="166" dur="15000" fill="hold"/>
                                        <p:tgtEl>
                                          <p:spTgt spid="1049344"/>
                                        </p:tgtEl>
                                        <p:attrNameLst>
                                          <p:attrName>ppt_x</p:attrName>
                                          <p:attrName>ppt_y</p:attrName>
                                        </p:attrNameLst>
                                      </p:cBhvr>
                                      <p:rCtr x="0" y="0"/>
                                    </p:animMotion>
                                  </p:childTnLst>
                                </p:cTn>
                              </p:par>
                              <p:par>
                                <p:cTn id="167" presetID="0" presetClass="path" presetSubtype="0" repeatCount="indefinite" fill="hold" grpId="1" nodeType="withEffect">
                                  <p:stCondLst>
                                    <p:cond delay="0"/>
                                  </p:stCondLst>
                                  <p:childTnLst>
                                    <p:animMotion origin="layout" path="M -0.01042 -0.01621 C 0.0066 0.00903 0.03194 0.02037 0.05642 0.02569 C 0.05799 0.02361 0.06042 0.02222 0.06146 0.01967 C 0.0658 0.00926 0.07049 -0.00116 0.07205 -0.0125 C 0.07292 -0.02037 0.06441 -0.02986 0.06094 -0.0338 C 0.04774 -0.04815 0.03385 -0.06111 0.02101 -0.0757 C -0.00851 -0.09422 -0.00868 -0.1088 -0.02639 -0.08681 C -0.0276 -0.07685 -0.02969 -0.07593 -0.02083 -0.06968 C -0.01771 -0.06736 -0.01024 -0.06528 -0.01024 -0.06528" pathEditMode="relative" rAng="1866955" ptsTypes="ffffffffA">
                                      <p:cBhvr>
                                        <p:cTn id="168" dur="15000" fill="hold"/>
                                        <p:tgtEl>
                                          <p:spTgt spid="1049343"/>
                                        </p:tgtEl>
                                        <p:attrNameLst>
                                          <p:attrName>ppt_x</p:attrName>
                                          <p:attrName>ppt_y</p:attrName>
                                        </p:attrNameLst>
                                      </p:cBhvr>
                                      <p:rCtr x="0" y="0"/>
                                    </p:animMotion>
                                  </p:childTnLst>
                                </p:cTn>
                              </p:par>
                              <p:par>
                                <p:cTn id="169" presetID="0" presetClass="path" presetSubtype="0" repeatCount="indefinite" fill="hold" grpId="1" nodeType="withEffect">
                                  <p:stCondLst>
                                    <p:cond delay="0"/>
                                  </p:stCondLst>
                                  <p:childTnLst>
                                    <p:animMotion origin="layout" path="M 0.04653 -0.00509 C 0.04427 -0.00601 0.04149 -0.00578 0.03993 -0.00787 C 0.03628 -0.01273 0.03125 -0.02523 0.03125 -0.025 C 0.03316 -0.0493 0.02917 -0.05648 0.04427 -0.06296 C 0.05677 -0.07384 0.0717 -0.07685 0.08559 -0.08333 C 0.09497 -0.0824 0.10469 -0.08333 0.11389 -0.08032 C 0.12118 -0.078 0.12465 -0.05416 0.12465 -0.05393 C 0.12309 -0.04097 0.12135 -0.02916 0.11823 -0.01666 C 0.11615 0.00232 0.11858 0.00834 0.10729 0.01829 C 0.09826 0.01412 0.09219 0.01297 0.08785 0.0007" pathEditMode="relative" rAng="0" ptsTypes="fffffffffA">
                                      <p:cBhvr>
                                        <p:cTn id="170" dur="15000" fill="hold"/>
                                        <p:tgtEl>
                                          <p:spTgt spid="1049348"/>
                                        </p:tgtEl>
                                        <p:attrNameLst>
                                          <p:attrName>ppt_x</p:attrName>
                                          <p:attrName>ppt_y</p:attrName>
                                        </p:attrNameLst>
                                      </p:cBhvr>
                                      <p:rCtr x="0" y="0"/>
                                    </p:animMotion>
                                  </p:childTnLst>
                                </p:cTn>
                              </p:par>
                              <p:par>
                                <p:cTn id="171" presetID="0" presetClass="path" presetSubtype="0" repeatCount="indefinite" fill="hold" grpId="1" nodeType="withEffect">
                                  <p:stCondLst>
                                    <p:cond delay="0"/>
                                  </p:stCondLst>
                                  <p:childTnLst>
                                    <p:animMotion origin="layout" path="M 0.00225 0.01459 C -0.00434 -0.00069 0.0033 -0.00416 0.0059 -0.01736 C 0.02066 -0.02569 0.01718 -0.02592 0.0342 -0.02476 C 0.04913 -0.02384 0.04618 -0.02569 0.05069 -0.01527 C 0.05295 0.02269 0.05607 0.0375 0.05 0.06899 C 0.04027 0.08287 0.0368 0.08149 0.01961 0.08125 C 0.01875 0.08125 0.0059 0.07987 0.00399 0.07917 C -0.00087 0.07709 -0.00486 0.07292 -0.0099 0.072 C -0.01459 0.07107 -0.02361 0.06945 -0.02379 0.06945 C -0.03021 0.0713 -0.03664 0.07524 -0.04323 0.075 C -0.05139 0.075 -0.04688 0.06112 -0.04723 0.05649" pathEditMode="relative" rAng="5426887" ptsTypes="ffffffffffA">
                                      <p:cBhvr>
                                        <p:cTn id="172" dur="15000" fill="hold"/>
                                        <p:tgtEl>
                                          <p:spTgt spid="1049347"/>
                                        </p:tgtEl>
                                        <p:attrNameLst>
                                          <p:attrName>ppt_x</p:attrName>
                                          <p:attrName>ppt_y</p:attrName>
                                        </p:attrNameLst>
                                      </p:cBhvr>
                                      <p:rCtr x="0" y="0"/>
                                    </p:animMotion>
                                  </p:childTnLst>
                                </p:cTn>
                              </p:par>
                              <p:par>
                                <p:cTn id="173" presetID="0" presetClass="path" presetSubtype="0" repeatCount="indefinite" fill="hold" grpId="1" nodeType="withEffect">
                                  <p:stCondLst>
                                    <p:cond delay="0"/>
                                  </p:stCondLst>
                                  <p:childTnLst>
                                    <p:animMotion origin="layout" path="M -0.08975 -0.04004 C -0.09062 -0.03773 -0.09132 -0.03588 -0.09166 -0.03379 C -0.09253 -0.02893 -0.09132 -0.02291 -0.0927 -0.01782 C -0.09444 -0.0118 -0.09948 -0.00324 -0.09948 0.00394 C -0.0993 0.0081 -0.0967 0.0125 -0.09496 0.01713 C -0.08819 0.02176 -0.08455 0.02523 -0.07777 0.02917 C -0.07465 0.03079 -0.0717 0.03195 -0.06823 0.03334 C -0.06666 0.03426 -0.06319 0.03542 -0.06354 0.03542 C -0.05659 0.03218 -0.05347 0.03519 -0.04739 0.0294 C -0.04166 0.01621 -0.03437 0.00741 -0.0408 -0.00625 C -0.03889 -0.03657 -0.04253 -0.00741 -0.03281 -0.0368 C -0.0302 -0.04467 -0.0342 -0.0544 -0.03559 -0.06018 C -0.03836 -0.07176 -0.03941 -0.08287 -0.04496 -0.09213 C -0.05295 -0.09884 -0.05642 -0.10185 -0.06545 -0.10254 C -0.07222 -0.09977 -0.06961 -0.09838 -0.07343 -0.10208" pathEditMode="relative" rAng="2498218" ptsTypes="ffffffffffffffA">
                                      <p:cBhvr>
                                        <p:cTn id="174" dur="15000" fill="hold"/>
                                        <p:tgtEl>
                                          <p:spTgt spid="1049351"/>
                                        </p:tgtEl>
                                        <p:attrNameLst>
                                          <p:attrName>ppt_x</p:attrName>
                                          <p:attrName>ppt_y</p:attrName>
                                        </p:attrNameLst>
                                      </p:cBhvr>
                                      <p:rCtr x="0" y="0"/>
                                    </p:animMotion>
                                  </p:childTnLst>
                                </p:cTn>
                              </p:par>
                              <p:par>
                                <p:cTn id="175" presetID="0" presetClass="path" presetSubtype="0" repeatCount="indefinite" fill="hold" grpId="1" nodeType="withEffect">
                                  <p:stCondLst>
                                    <p:cond delay="0"/>
                                  </p:stCondLst>
                                  <p:childTnLst>
                                    <p:animMotion origin="layout" path="M -0.21632 -0.06435 C -0.22865 -0.05486 -0.24184 -0.04606 -0.254 -0.03565 C -0.25782 -0.03264 -0.26372 -0.02268 -0.26389 -0.02268 C -0.26389 -0.01898 -0.26528 -0.01551 -0.26459 -0.01204 C -0.26476 -0.01227 -0.25556 0.00486 -0.25295 0.00556 C -0.25087 0.00648 -0.24827 0.00463 -0.24618 0.0044 C -0.22188 0.00648 -0.23872 0.00926 -0.22396 0.00602 C -0.20174 0.00972 -0.17518 -0.00139 -0.15504 -0.01111 C -0.14098 -0.0088 -0.13525 -0.0162 -0.12882 -0.03194 C -0.13108 -0.05486 -0.12205 -0.07963 -0.13073 -0.10185" pathEditMode="relative" rAng="10055513" ptsTypes="fffffffffA">
                                      <p:cBhvr>
                                        <p:cTn id="176" dur="15000" fill="hold"/>
                                        <p:tgtEl>
                                          <p:spTgt spid="1049350"/>
                                        </p:tgtEl>
                                        <p:attrNameLst>
                                          <p:attrName>ppt_x</p:attrName>
                                          <p:attrName>ppt_y</p:attrName>
                                        </p:attrNameLst>
                                      </p:cBhvr>
                                      <p:rCtr x="0" y="0"/>
                                    </p:animMotion>
                                  </p:childTnLst>
                                </p:cTn>
                              </p:par>
                              <p:par>
                                <p:cTn id="177" presetID="0" presetClass="path" presetSubtype="0" repeatCount="indefinite" accel="50000" decel="50000" fill="hold" nodeType="withEffect">
                                  <p:stCondLst>
                                    <p:cond delay="0"/>
                                  </p:stCondLst>
                                  <p:childTnLst>
                                    <p:animMotion origin="layout" path="M 3.46945E-18 1.85185E-6 C 0.01962 -0.00301 0.02691 -0.00417 0.04045 -0.02222 C 0.03941 -0.03912 0.04358 -0.05949 0.03577 -0.07292 C 0.03108 -0.08079 0.02275 -0.08426 0.01667 -0.08889 C 0.0092 -0.09445 0.00348 -0.10417 -0.00468 -0.10787 C -0.0184 -0.11389 -0.00885 -0.10995 -0.0309 -0.11736 C -0.03402 -0.11852 -0.04045 -0.1206 -0.04045 -0.1206 C -0.05 -0.11945 -0.05989 -0.1206 -0.06909 -0.11736 C -0.07691 -0.11458 -0.0809 -0.08889 -0.0809 -0.08889 C -0.0802 -0.0794 -0.08055 -0.06945 -0.07864 -0.06019 C -0.07812 -0.05718 -0.07257 -0.05648 -0.07378 -0.05394 C -0.07552 -0.05023 -0.0802 -0.05185 -0.08333 -0.0507 C -0.08576 -0.04745 -0.08889 -0.04514 -0.09045 -0.0412 C -0.10468 -0.00741 -0.08802 -0.03241 -0.1 -0.01574 C -0.0967 0.02685 -0.10156 0.01736 -0.07135 0.02222 C -0.06267 0.02616 -0.06527 0.02847 -0.06198 0.01921" pathEditMode="relative" ptsTypes="fffffffffffffffA">
                                      <p:cBhvr>
                                        <p:cTn id="178" dur="15000" fill="hold"/>
                                        <p:tgtEl>
                                          <p:spTgt spid="121"/>
                                        </p:tgtEl>
                                        <p:attrNameLst>
                                          <p:attrName>ppt_x</p:attrName>
                                          <p:attrName>ppt_y</p:attrName>
                                        </p:attrNameLst>
                                      </p:cBhvr>
                                    </p:animMotion>
                                  </p:childTnLst>
                                </p:cTn>
                              </p:par>
                              <p:par>
                                <p:cTn id="179" presetID="0" presetClass="path" presetSubtype="0" repeatCount="indefinite" accel="50000" decel="50000" fill="hold" nodeType="withEffect">
                                  <p:stCondLst>
                                    <p:cond delay="0"/>
                                  </p:stCondLst>
                                  <p:childTnLst>
                                    <p:animMotion origin="layout" path="M 0.07014 -0.0544 C 0.07639 -0.05556 0.08351 -0.05347 0.08907 -0.05764 C 0.09185 -0.05972 0.0915 -0.06597 0.0915 -0.07037 C 0.0915 -0.13426 0.11164 -0.18495 0.07014 -0.2037 C 0.05226 -0.20231 0.03091 -0.20926 0.01771 -0.19097 C 0.01233 -0.17014 0.0198 -0.19074 0.00816 -0.17824 C 0.00591 -0.17593 0.00591 -0.17083 0.00348 -0.16875 C -0.00087 -0.16528 -0.01094 -0.1625 -0.01094 -0.1625 C -0.0125 -0.16042 -0.01389 -0.15787 -0.01563 -0.15602 C -0.01789 -0.1537 -0.02119 -0.15301 -0.02275 -0.14977 C -0.02535 -0.14421 -0.02761 -0.13079 -0.02761 -0.13079 C -0.02674 -0.1169 -0.02796 -0.10278 -0.02518 -0.08935 C -0.02448 -0.08611 -0.02049 -0.08634 -0.01806 -0.08634 C -0.01337 -0.08634 0.01216 -0.09143 0.01771 -0.09259 C 0.02327 -0.11528 0.01962 -0.10602 0.02726 -0.12106 C 0.02882 -0.11782 0.03091 -0.11505 0.03195 -0.11157 C 0.03924 -0.08866 0.02396 -0.09884 0.05816 -0.09884" pathEditMode="relative" ptsTypes="ffffffffffffffffA">
                                      <p:cBhvr>
                                        <p:cTn id="180" dur="15000" fill="hold"/>
                                        <p:tgtEl>
                                          <p:spTgt spid="133"/>
                                        </p:tgtEl>
                                        <p:attrNameLst>
                                          <p:attrName>ppt_x</p:attrName>
                                          <p:attrName>ppt_y</p:attrName>
                                        </p:attrNameLst>
                                      </p:cBhvr>
                                    </p:animMotion>
                                  </p:childTnLst>
                                </p:cTn>
                              </p:par>
                              <p:par>
                                <p:cTn id="181" presetID="0" presetClass="path" presetSubtype="0" repeatCount="indefinite" accel="50000" decel="50000" fill="hold" nodeType="withEffect">
                                  <p:stCondLst>
                                    <p:cond delay="0"/>
                                  </p:stCondLst>
                                  <p:childTnLst>
                                    <p:animMotion origin="layout" path="M 0.05469 0.0081 C 0.05712 0.00718 0.05972 0.00671 0.06181 0.00509 C 0.0684 -0.00023 0.0691 -0.01181 0.07135 -0.02037 C 0.07205 -0.02315 0.07448 -0.02477 0.07604 -0.02685 C 0.07691 -0.03009 0.07847 -0.0331 0.07847 -0.03634 C 0.07847 -0.05324 0.07778 -0.07037 0.07604 -0.08704 C 0.07309 -0.11597 0.05399 -0.12315 0.04028 -0.14097 C 0.02517 -0.14005 0.01007 -0.13958 -0.00486 -0.13796 C -0.00816 -0.1375 -0.01163 -0.13727 -0.01441 -0.13472 C -0.01684 -0.13264 -0.01719 -0.12801 -0.0191 -0.12523 C -0.02552 -0.11551 -0.03351 -0.10255 -0.04063 -0.09352 C -0.03924 -0.05093 -0.05208 0.01759 -0.00729 0.01759" pathEditMode="relative" ptsTypes="fffffffffffA">
                                      <p:cBhvr>
                                        <p:cTn id="182" dur="15000" fill="hold"/>
                                        <p:tgtEl>
                                          <p:spTgt spid="119"/>
                                        </p:tgtEl>
                                        <p:attrNameLst>
                                          <p:attrName>ppt_x</p:attrName>
                                          <p:attrName>ppt_y</p:attrName>
                                        </p:attrNameLst>
                                      </p:cBhvr>
                                    </p:animMotion>
                                  </p:childTnLst>
                                </p:cTn>
                              </p:par>
                              <p:par>
                                <p:cTn id="183" presetID="0" presetClass="path" presetSubtype="0" repeatCount="indefinite" accel="50000" decel="50000" fill="hold" nodeType="withEffect">
                                  <p:stCondLst>
                                    <p:cond delay="0"/>
                                  </p:stCondLst>
                                  <p:childTnLst>
                                    <p:animMotion origin="layout" path="M -1.73472E-18 -3.33333E-6 C -1.73472E-18 0.00093 -1.73472E-18 0.05834 0.00833 0.06945 C 0.00989 0.07153 0.0125 0.0713 0.01458 0.07223 C 0.03073 0.1044 0.07934 0.09607 0.1 0.09723 C 0.10364 0.11181 0.10694 0.12477 0.09375 0.13056 C 0.08211 0.14607 0.0717 0.1426 0.05625 0.14723 C 0.04635 0.15023 0.03698 0.15602 0.02708 0.15834 C 0.0125 0.16158 0.01857 0.15926 0.00833 0.16389 C -0.00695 0.16297 -0.0224 0.16436 -0.0375 0.16111 C -0.03854 0.16088 -0.05104 0.14167 -0.05417 0.13889 C -0.05868 0.12061 -0.05782 0.09954 -0.04584 0.08889 C -0.04445 0.08611 -0.04341 0.08287 -0.04167 0.08056 C -0.0349 0.07153 -0.03542 0.07917 -0.03542 0.07223" pathEditMode="relative" ptsTypes="ffffffffffffA">
                                      <p:cBhvr>
                                        <p:cTn id="184" dur="15000" fill="hold"/>
                                        <p:tgtEl>
                                          <p:spTgt spid="135"/>
                                        </p:tgtEl>
                                        <p:attrNameLst>
                                          <p:attrName>ppt_x</p:attrName>
                                          <p:attrName>ppt_y</p:attrName>
                                        </p:attrNameLst>
                                      </p:cBhvr>
                                    </p:animMotion>
                                  </p:childTnLst>
                                </p:cTn>
                              </p:par>
                              <p:par>
                                <p:cTn id="185" presetID="0" presetClass="path" presetSubtype="0" repeatCount="indefinite" accel="50000" decel="50000" fill="hold" nodeType="withEffect">
                                  <p:stCondLst>
                                    <p:cond delay="0"/>
                                  </p:stCondLst>
                                  <p:childTnLst>
                                    <p:animMotion origin="layout" path="M 0.01649 0.0456 C 0.0158 0.0669 0.02517 0.09375 0.01441 0.10949 C 0.00469 0.12384 -0.02535 0.10926 -0.03767 0.09838 C -0.03837 0.0956 -0.03871 0.09259 -0.03976 0.09005 C -0.0408 0.08704 -0.04288 0.08472 -0.04392 0.08171 C -0.04566 0.07639 -0.04809 0.06505 -0.04809 0.06505 C -0.04792 0.06042 -0.0526 0.01921 -0.04184 0.00671 C -0.03802 0.00232 -0.03351 -0.00069 -0.02934 -0.0044 C -0.02569 -0.00764 -0.01684 -0.00995 -0.01684 -0.00995 C -0.00538 -0.00694 -0.00885 -0.01042 -0.00434 -0.0044" pathEditMode="relative" ptsTypes="fffffffffA">
                                      <p:cBhvr>
                                        <p:cTn id="186" dur="15000" fill="hold"/>
                                        <p:tgtEl>
                                          <p:spTgt spid="125"/>
                                        </p:tgtEl>
                                        <p:attrNameLst>
                                          <p:attrName>ppt_x</p:attrName>
                                          <p:attrName>ppt_y</p:attrName>
                                        </p:attrNameLst>
                                      </p:cBhvr>
                                    </p:animMotion>
                                  </p:childTnLst>
                                </p:cTn>
                              </p:par>
                              <p:par>
                                <p:cTn id="187" presetID="0" presetClass="path" presetSubtype="0" repeatCount="indefinite" accel="50000" decel="50000" fill="hold" nodeType="withEffect">
                                  <p:stCondLst>
                                    <p:cond delay="0"/>
                                  </p:stCondLst>
                                  <p:childTnLst>
                                    <p:animMotion origin="layout" path="M -0.04584 0.03333 C -0.0849 0.02893 -0.06111 0.03888 -0.07709 0.02223 C -0.08108 0.01805 -0.08542 0.01481 -0.08959 0.01111 C -0.09167 0.00925 -0.09584 0.00555 -0.09584 0.00555 C -0.10782 -0.01829 -0.09184 0.00972 -0.10625 -0.00556 C -0.10816 -0.00764 -0.10868 -0.01158 -0.11042 -0.01389 C -0.11216 -0.01621 -0.11459 -0.0176 -0.11667 -0.01945 C -0.12188 -0.02987 -0.12622 -0.0301 -0.12917 -0.04167 C -0.12917 -0.0419 -0.12709 -0.06297 -0.125 -0.06667 C -0.12066 -0.07385 -0.10625 -0.07778 -0.10625 -0.07778 C -0.07778 -0.07686 -0.04931 -0.07663 -0.02084 -0.07501 C -0.01598 -0.07477 -0.01059 -0.07524 -0.00625 -0.07223 C 0.00468 -0.06436 0.00816 -0.04885 0.01666 -0.03889 C 0.02048 -0.0345 0.02916 -0.02778 0.02916 -0.02778 C 0.0342 -0.00788 0.0309 -0.01598 0.0375 -0.00278 C 0.03489 0.03171 0.03993 0.0206 0.025 0.03055" pathEditMode="relative" ptsTypes="fffffffffffffffA">
                                      <p:cBhvr>
                                        <p:cTn id="188" dur="15000" fill="hold"/>
                                        <p:tgtEl>
                                          <p:spTgt spid="123"/>
                                        </p:tgtEl>
                                        <p:attrNameLst>
                                          <p:attrName>ppt_x</p:attrName>
                                          <p:attrName>ppt_y</p:attrName>
                                        </p:attrNameLst>
                                      </p:cBhvr>
                                    </p:animMotion>
                                  </p:childTnLst>
                                </p:cTn>
                              </p:par>
                              <p:par>
                                <p:cTn id="189" presetID="0" presetClass="path" presetSubtype="0" repeatCount="indefinite" accel="50000" decel="50000" fill="hold" nodeType="withEffect">
                                  <p:stCondLst>
                                    <p:cond delay="0"/>
                                  </p:stCondLst>
                                  <p:childTnLst>
                                    <p:animMotion origin="layout" path="M 0.03924 -0.03055 C 0.0408 -0.06597 0.0375 -0.10578 0.06216 -0.12777 C 0.0698 -0.14328 0.07796 -0.14421 0.09132 -0.14722 C 0.10105 -0.14629 0.11112 -0.14768 0.12049 -0.14444 C 0.12535 -0.14282 0.13299 -0.13333 0.13299 -0.13333 C 0.13959 -0.12013 0.13559 -0.13009 0.13924 -0.11388 C 0.14046 -0.10833 0.14341 -0.09722 0.14341 -0.09722 C 0.14271 -0.06481 0.14323 -0.0324 0.14132 -2.22222E-6 C 0.14063 0.01065 0.129 0.01204 0.12466 0.01389 C 0.12257 0.01482 0.11841 0.01667 0.11841 0.01667 C 0.1066 0.01575 0.08299 0.01389 0.08299 0.01389" pathEditMode="relative" ptsTypes="ffffffffffA">
                                      <p:cBhvr>
                                        <p:cTn id="190" dur="15000" fill="hold"/>
                                        <p:tgtEl>
                                          <p:spTgt spid="141"/>
                                        </p:tgtEl>
                                        <p:attrNameLst>
                                          <p:attrName>ppt_x</p:attrName>
                                          <p:attrName>ppt_y</p:attrName>
                                        </p:attrNameLst>
                                      </p:cBhvr>
                                    </p:animMotion>
                                  </p:childTnLst>
                                </p:cTn>
                              </p:par>
                              <p:par>
                                <p:cTn id="191" presetID="0" presetClass="path" presetSubtype="0" repeatCount="indefinite" accel="50000" decel="50000" fill="hold" nodeType="withEffect">
                                  <p:stCondLst>
                                    <p:cond delay="0"/>
                                  </p:stCondLst>
                                  <p:childTnLst>
                                    <p:animMotion origin="layout" path="M 0.00624 0.04583 C 0.00833 0.05718 0.01284 0.06482 0.01458 0.07639 C 0.01597 0.08565 0.0144 0.09676 0.01874 0.10417 C 0.02013 0.10648 0.02308 0.10556 0.02499 0.10695 C 0.04722 0.12338 0.0269 0.11644 0.05624 0.12083 C 0.09426 0.11921 0.11093 0.12523 0.13958 0.1125 C 0.15381 0.09352 0.14722 0.10023 0.15833 0.09028 C 0.15902 0.0838 0.16041 0.07732 0.16041 0.07083 C 0.16041 0.05046 0.16232 0.0294 0.15833 0.00972 C 0.15624 -0.00069 0.12742 -0.00741 0.12083 -0.00972 C 0.10694 -0.0088 0.0927 -0.01088 0.07916 -0.00694 C 0.07482 -0.00555 0.06909 0.01574 0.06666 0.02083 C 0.05902 0.01736 0.06232 0.01945 0.05624 0.01528" pathEditMode="relative" ptsTypes="ffffffffffffA">
                                      <p:cBhvr>
                                        <p:cTn id="192" dur="15000" fill="hold"/>
                                        <p:tgtEl>
                                          <p:spTgt spid="140"/>
                                        </p:tgtEl>
                                        <p:attrNameLst>
                                          <p:attrName>ppt_x</p:attrName>
                                          <p:attrName>ppt_y</p:attrName>
                                        </p:attrNameLst>
                                      </p:cBhvr>
                                    </p:animMotion>
                                  </p:childTnLst>
                                </p:cTn>
                              </p:par>
                              <p:par>
                                <p:cTn id="193" presetID="0" presetClass="path" presetSubtype="0" repeatCount="indefinite" accel="50000" decel="50000" fill="hold" nodeType="withEffect">
                                  <p:stCondLst>
                                    <p:cond delay="0"/>
                                  </p:stCondLst>
                                  <p:childTnLst>
                                    <p:animMotion origin="layout" path="M 0.0118 -0.00833 C 0.01249 -3.33333E-6 0.0118 0.0088 0.01388 0.01667 C 0.01579 0.02384 0.03315 0.02731 0.0368 0.02778 C 0.05416 0.03032 0.07152 0.03125 0.08888 0.03333 C 0.15086 0.02986 0.12656 0.04421 0.1493 0.01389 C 0.14861 -0.01667 0.14843 -0.04722 0.14722 -0.07778 C 0.14652 -0.09421 0.13558 -0.09745 0.12638 -0.10278 C 0.11197 -0.11088 0.10017 -0.11597 0.08472 -0.11945 C 0.06597 -0.1169 0.05052 -0.11389 0.03472 -0.1 C 0.03333 -0.09445 0.03055 -0.08333 0.03055 -0.08333" pathEditMode="relative" ptsTypes="fffffffffA">
                                      <p:cBhvr>
                                        <p:cTn id="194" dur="15000" fill="hold"/>
                                        <p:tgtEl>
                                          <p:spTgt spid="139"/>
                                        </p:tgtEl>
                                        <p:attrNameLst>
                                          <p:attrName>ppt_x</p:attrName>
                                          <p:attrName>ppt_y</p:attrName>
                                        </p:attrNameLst>
                                      </p:cBhvr>
                                    </p:animMotion>
                                  </p:childTnLst>
                                </p:cTn>
                              </p:par>
                              <p:par>
                                <p:cTn id="195" presetID="0" presetClass="path" presetSubtype="0" repeatCount="indefinite" accel="50000" decel="50000" fill="hold" nodeType="withEffect">
                                  <p:stCondLst>
                                    <p:cond delay="0"/>
                                  </p:stCondLst>
                                  <p:childTnLst>
                                    <p:animMotion origin="layout" path="M -0.05625 -0.01389 C -0.07482 -0.01297 -0.10468 -0.01898 -0.12291 -0.00278 C -0.12777 0.0169 -0.13472 0.05301 -0.11666 0.06111 C -0.10885 0.07153 -0.10104 0.07708 -0.09166 0.08333 C -0.08941 0.08472 -0.08767 0.0875 -0.08541 0.08889 C -0.08142 0.0912 -0.07291 0.09444 -0.07291 0.09444 C -0.04652 0.09352 -0.01996 0.0956 0.00625 0.09166 C 0.01129 0.09097 0.01875 0.08055 0.01875 0.08055 C 0.02275 0.05926 0.02587 3.46945E-18 3.46945E-18 3.46945E-18" pathEditMode="relative" ptsTypes="ffffffffA">
                                      <p:cBhvr>
                                        <p:cTn id="196" dur="15000" fill="hold"/>
                                        <p:tgtEl>
                                          <p:spTgt spid="131"/>
                                        </p:tgtEl>
                                        <p:attrNameLst>
                                          <p:attrName>ppt_x</p:attrName>
                                          <p:attrName>ppt_y</p:attrName>
                                        </p:attrNameLst>
                                      </p:cBhvr>
                                    </p:animMotion>
                                  </p:childTnLst>
                                </p:cTn>
                              </p:par>
                              <p:par>
                                <p:cTn id="197" presetID="0" presetClass="path" presetSubtype="0" repeatCount="indefinite" accel="50000" decel="50000" fill="hold" nodeType="withEffect">
                                  <p:stCondLst>
                                    <p:cond delay="0"/>
                                  </p:stCondLst>
                                  <p:childTnLst>
                                    <p:animMotion origin="layout" path="M 0.00625 0.03612 C 0.00694 0.04908 -0.00052 0.06968 0.00833 0.075 C 0.06024 0.10602 0.05764 0.08149 0.07708 0.05556 C 0.07847 0.05 0.07986 0.04445 0.08125 0.03889 C 0.08194 0.03612 0.08333 0.03056 0.08333 0.03056 C 0.08264 0.00371 0.08299 -0.02314 0.08125 -0.05 C 0.07882 -0.08842 0.04549 -0.1074 0.02083 -0.11388 C -0.00278 -0.11296 -0.02656 -0.11504 -0.05 -0.11111 C -0.05503 -0.11018 -0.0625 -0.1 -0.0625 -0.1 C -0.0724 -0.08009 -0.0783 -0.05972 -0.08125 -0.03611 C -0.07899 -0.00555 -0.08316 0.02524 -0.06667 0.04723 C -0.06597 0.05 -0.06615 0.05348 -0.06458 0.05556 C -0.06111 0.06019 -0.05208 0.06667 -0.05208 0.06667 C -0.04514 0.06575 -0.03802 0.06644 -0.03125 0.06389 C -0.02917 0.0632 -0.0375 0.06112 -0.0375 0.06112" pathEditMode="relative" ptsTypes="ffffffffffffffA">
                                      <p:cBhvr>
                                        <p:cTn id="198" dur="15000" fill="hold"/>
                                        <p:tgtEl>
                                          <p:spTgt spid="137"/>
                                        </p:tgtEl>
                                        <p:attrNameLst>
                                          <p:attrName>ppt_x</p:attrName>
                                          <p:attrName>ppt_y</p:attrName>
                                        </p:attrNameLst>
                                      </p:cBhvr>
                                    </p:animMotion>
                                  </p:childTnLst>
                                </p:cTn>
                              </p:par>
                              <p:par>
                                <p:cTn id="199" presetID="0" presetClass="path" presetSubtype="0" repeatCount="indefinite" accel="50000" decel="50000" fill="hold" nodeType="withEffect">
                                  <p:stCondLst>
                                    <p:cond delay="0"/>
                                  </p:stCondLst>
                                  <p:childTnLst>
                                    <p:animMotion origin="layout" path="M 3.33333E-6 -3.33333E-6 C -0.01319 -0.00092 -0.02656 -0.00046 -0.03958 -0.00278 C -0.05122 -0.00486 -0.06094 -0.03403 -0.06875 -0.04444 C -0.07101 -0.0537 -0.07274 -0.06296 -0.075 -0.07222 C -0.07361 -0.08611 -0.07257 -0.1 -0.07083 -0.11389 C -0.06823 -0.13426 -0.04896 -0.13981 -0.0375 -0.15 C 0.00764 -0.14907 0.05278 -0.14977 0.09792 -0.14722 C 0.10226 -0.14699 0.11042 -0.14166 0.11042 -0.14166 C 0.12066 -0.12129 0.11771 -0.09815 0.1125 -0.075 C 0.10972 -0.06296 0.1099 -0.05694 0.10208 -0.05 C 0.0967 -0.04514 0.08594 -0.04722 0.08125 -0.04722" pathEditMode="relative" ptsTypes="ffffffffffA">
                                      <p:cBhvr>
                                        <p:cTn id="200" dur="15000" fill="hold"/>
                                        <p:tgtEl>
                                          <p:spTgt spid="127"/>
                                        </p:tgtEl>
                                        <p:attrNameLst>
                                          <p:attrName>ppt_x</p:attrName>
                                          <p:attrName>ppt_y</p:attrName>
                                        </p:attrNameLst>
                                      </p:cBhvr>
                                    </p:animMotion>
                                  </p:childTnLst>
                                </p:cTn>
                              </p:par>
                              <p:par>
                                <p:cTn id="201" presetID="0" presetClass="path" presetSubtype="0" repeatCount="indefinite" accel="50000" decel="50000" fill="hold" nodeType="withEffect">
                                  <p:stCondLst>
                                    <p:cond delay="0"/>
                                  </p:stCondLst>
                                  <p:childTnLst>
                                    <p:animMotion origin="layout" path="M -0.0066 0.08611 C 0.00504 0.14768 0.0849 0.10347 0.11424 0.10277 C 0.12101 0.09675 0.12517 0.08958 0.13299 0.08611 C 0.13438 0.08333 0.13611 0.08078 0.13715 0.07777 C 0.13889 0.07245 0.14132 0.06111 0.14132 0.06111 C 0.1401 0.03263 0.14167 -0.0132 0.12049 -0.03334 C 0.11215 -0.04121 0.10191 -0.04237 0.0934 -0.05001 C 0.07743 -0.04908 0.06146 -0.04908 0.04549 -0.04723 C 0.03715 -0.0463 0.02049 -0.04167 0.02049 -0.04167 C 0.01441 -0.03357 0.00781 -0.02755 0.00174 -0.01945 C 2.77778E-6 -0.00996 -0.00139 -0.00417 -0.0066 0.00277" pathEditMode="relative" ptsTypes="ffffffffffA">
                                      <p:cBhvr>
                                        <p:cTn id="202" dur="15000" fill="hold"/>
                                        <p:tgtEl>
                                          <p:spTgt spid="129"/>
                                        </p:tgtEl>
                                        <p:attrNameLst>
                                          <p:attrName>ppt_x</p:attrName>
                                          <p:attrName>ppt_y</p:attrName>
                                        </p:attrNameLst>
                                      </p:cBhvr>
                                    </p:animMotion>
                                  </p:childTnLst>
                                </p:cTn>
                              </p:par>
                              <p:par>
                                <p:cTn id="203" presetID="0" presetClass="path" presetSubtype="0" repeatCount="indefinite" accel="50000" decel="50000" fill="hold" nodeType="withEffect">
                                  <p:stCondLst>
                                    <p:cond delay="0"/>
                                  </p:stCondLst>
                                  <p:childTnLst>
                                    <p:animMotion origin="layout" path="M 3.33333E-6 -4.44444E-6 C -0.00955 -0.01921 -0.00677 -0.01042 -0.01042 -0.025 C -0.00955 -0.04444 -0.01545 -0.06806 -0.00625 -0.08333 C -0.00035 -0.09306 0.02604 -0.10579 0.03542 -0.10833 C 0.04236 -0.11042 0.05625 -0.11389 0.05625 -0.11389 C 0.08125 -0.11296 0.1151 -0.13125 0.13125 -0.10556 C 0.14444 -0.08449 0.12639 -0.10231 0.14167 -0.08889 C 0.14757 -0.07315 0.14983 -0.07106 0.15208 -0.05278 C 0.15087 0.00278 0.16076 0.02708 0.13958 0.06111 C 0.13333 0.0713 0.13785 0.06875 0.12917 0.07778 C 0.1151 0.09236 0.12049 0.08519 0.10833 0.09444 C 0.09896 0.10162 0.09028 0.11157 0.08125 0.11921 C 0.07552 0.12454 0.0625 0.13056 0.0625 0.13056 C 0.03056 0.12963 -0.00139 0.13032 -0.03333 0.12778 C -0.03837 0.12731 -0.04392 0.11412 -0.04583 0.11111 C -0.05521 0.09676 -0.05903 0.08218 -0.0625 0.06389 C -0.06076 0.04005 -0.06215 0.02222 -0.03958 0.02222" pathEditMode="relative" ptsTypes="ffffffffffffffffA">
                                      <p:cBhvr>
                                        <p:cTn id="204" dur="15000" fill="hold"/>
                                        <p:tgtEl>
                                          <p:spTgt spid="142"/>
                                        </p:tgtEl>
                                        <p:attrNameLst>
                                          <p:attrName>ppt_x</p:attrName>
                                          <p:attrName>ppt_y</p:attrName>
                                        </p:attrNameLst>
                                      </p:cBhvr>
                                    </p:animMotion>
                                  </p:childTnLst>
                                </p:cTn>
                              </p:par>
                              <p:par>
                                <p:cTn id="205" presetID="0" presetClass="path" presetSubtype="0" repeatCount="indefinite" accel="50000" decel="50000" fill="hold" nodeType="withEffect">
                                  <p:stCondLst>
                                    <p:cond delay="0"/>
                                  </p:stCondLst>
                                  <p:childTnLst>
                                    <p:animMotion origin="layout" path="M -0.00069 -0.06551 C 0.00556 -0.09885 0.01303 -0.11575 0.03473 -0.13496 C 0.04219 -0.14977 0.03716 -0.14098 0.05139 -0.15996 C 0.05313 -0.16227 0.05365 -0.16621 0.05556 -0.16829 C 0.05695 -0.16968 0.06962 -0.17362 0.07014 -0.17385 C 0.08855 -0.17269 0.10799 -0.17362 0.12639 -0.16829 C 0.13334 -0.16621 0.13837 -0.16019 0.14514 -0.15718 C 0.15955 -0.13797 0.16164 -0.13542 0.17014 -0.11274 C 0.17119 -0.10973 0.17327 -0.10741 0.17431 -0.1044 C 0.17605 -0.09908 0.17848 -0.08774 0.17848 -0.08774 C 0.17605 -0.03751 0.17987 -0.05741 0.17223 -0.02663 C 0.16928 -0.01482 0.15087 -0.00533 0.14306 0.00393 C 0.12674 0.02337 0.1125 0.04722 0.09098 0.05671 C 0.04775 0.05277 0.06997 0.06041 0.04723 0.04004 C 0.04584 0.03726 0.04306 0.03171 0.04306 0.03171" pathEditMode="relative" ptsTypes="ffffffffffffffA">
                                      <p:cBhvr>
                                        <p:cTn id="206" dur="15000" fill="hold"/>
                                        <p:tgtEl>
                                          <p:spTgt spid="143"/>
                                        </p:tgtEl>
                                        <p:attrNameLst>
                                          <p:attrName>ppt_x</p:attrName>
                                          <p:attrName>ppt_y</p:attrName>
                                        </p:attrNameLst>
                                      </p:cBhvr>
                                    </p:animMotion>
                                  </p:childTnLst>
                                </p:cTn>
                              </p:par>
                              <p:par>
                                <p:cTn id="207" presetID="0" presetClass="path" presetSubtype="0" repeatCount="indefinite" accel="50000" decel="50000" fill="hold" nodeType="withEffect">
                                  <p:stCondLst>
                                    <p:cond delay="0"/>
                                  </p:stCondLst>
                                  <p:childTnLst>
                                    <p:animMotion origin="layout" path="M -6.66667E-6 -5.55556E-6 C 0.00069 -0.02223 0.00104 -0.04445 0.00208 -0.06667 C 0.0026 -0.07616 0.0019 -0.08704 0.00624 -0.09445 C 0.01371 -0.10672 0.02847 -0.11089 0.03958 -0.1139 C 0.05069 -0.11297 0.06197 -0.11413 0.07291 -0.11112 C 0.07916 -0.1095 0.09374 -0.0889 0.09999 -0.08334 C 0.10451 -0.0713 0.10902 -0.05834 0.11458 -0.04723 C 0.1184 -0.01644 0.12829 0.03333 0.10624 0.05277 C 0.09913 0.06712 0.09062 0.07985 0.08333 0.09444 C 0.08211 0.09698 0.07916 0.09606 0.07708 0.09722 C 0.0743 0.09884 0.07152 0.10069 0.06874 0.10277 C 0.05989 0.10948 0.05138 0.11782 0.04166 0.12222 C 0.01944 0.15185 -0.01702 0.13472 -0.04584 0.12499 C -0.05574 0.10532 -0.04289 0.12893 -0.05834 0.10833 C -0.07049 0.09212 -0.06876 0.06435 -0.06876 0.04444" pathEditMode="relative" ptsTypes="ffffffffffffffA">
                                      <p:cBhvr>
                                        <p:cTn id="208" dur="15000" fill="hold"/>
                                        <p:tgtEl>
                                          <p:spTgt spid="144"/>
                                        </p:tgtEl>
                                        <p:attrNameLst>
                                          <p:attrName>ppt_x</p:attrName>
                                          <p:attrName>ppt_y</p:attrName>
                                        </p:attrNameLst>
                                      </p:cBhvr>
                                    </p:animMotion>
                                  </p:childTnLst>
                                </p:cTn>
                              </p:par>
                              <p:par>
                                <p:cTn id="209" presetID="0" presetClass="path" presetSubtype="0" repeatCount="indefinite" accel="50000" decel="50000" fill="hold" nodeType="withEffect">
                                  <p:stCondLst>
                                    <p:cond delay="0"/>
                                  </p:stCondLst>
                                  <p:childTnLst>
                                    <p:animMotion origin="layout" path="M -0.0625 0.0294 C -0.0842 0.01968 -0.10902 0.02431 -0.12916 0.03773 C -0.13107 0.04537 -0.13107 0.04792 -0.13541 0.0544 C -0.13941 0.06018 -0.14791 0.07106 -0.14791 0.07106 C -0.14861 0.07384 -0.14895 0.07685 -0.15 0.0794 C -0.15104 0.08241 -0.1533 0.08449 -0.15416 0.08773 C -0.15607 0.09491 -0.15833 0.10995 -0.15833 0.10995 C -0.15764 0.12477 -0.15798 0.13981 -0.15625 0.1544 C -0.15573 0.15856 -0.15364 0.16204 -0.15208 0.16551 C -0.13628 0.20069 -0.11718 0.20602 -0.0875 0.20995 C 0.04323 0.20671 -0.0092 0.22153 0.04792 0.19606 C 0.05973 0.17245 0.04028 0.20903 0.06459 0.17662 C 0.08021 0.15579 0.0849 0.13125 0.09167 0.1044 C 0.08802 0.06643 0.0823 0.05069 0.05834 0.0294 C 0.05417 0.02569 0.04861 0.02593 0.04375 0.02384 C 0.025 0.02477 -0.0125 0.02662 -0.0125 0.02662" pathEditMode="relative" ptsTypes="fffffffffffffffA">
                                      <p:cBhvr>
                                        <p:cTn id="210" dur="15000" fill="hold"/>
                                        <p:tgtEl>
                                          <p:spTgt spid="145"/>
                                        </p:tgtEl>
                                        <p:attrNameLst>
                                          <p:attrName>ppt_x</p:attrName>
                                          <p:attrName>ppt_y</p:attrName>
                                        </p:attrNameLst>
                                      </p:cBhvr>
                                    </p:animMotion>
                                  </p:childTnLst>
                                </p:cTn>
                              </p:par>
                            </p:childTnLst>
                          </p:cTn>
                        </p:par>
                      </p:childTnLst>
                    </p:cTn>
                  </p:par>
                  <p:par>
                    <p:cTn id="211" fill="hold">
                      <p:stCondLst>
                        <p:cond delay="indefinite"/>
                      </p:stCondLst>
                      <p:childTnLst>
                        <p:par>
                          <p:cTn id="212" fill="hold">
                            <p:stCondLst>
                              <p:cond delay="0"/>
                            </p:stCondLst>
                            <p:childTnLst>
                              <p:par>
                                <p:cTn id="213" presetID="20" presetClass="entr" presetSubtype="0" fill="hold" grpId="0" nodeType="clickEffect">
                                  <p:stCondLst>
                                    <p:cond delay="0"/>
                                  </p:stCondLst>
                                  <p:childTnLst>
                                    <p:set>
                                      <p:cBhvr>
                                        <p:cTn id="214" dur="1" fill="hold">
                                          <p:stCondLst>
                                            <p:cond delay="0"/>
                                          </p:stCondLst>
                                        </p:cTn>
                                        <p:tgtEl>
                                          <p:spTgt spid="1049355"/>
                                        </p:tgtEl>
                                        <p:attrNameLst>
                                          <p:attrName>style.visibility</p:attrName>
                                        </p:attrNameLst>
                                      </p:cBhvr>
                                      <p:to>
                                        <p:strVal val="visible"/>
                                      </p:to>
                                    </p:set>
                                    <p:animEffect transition="in" filter="wedge">
                                      <p:cBhvr>
                                        <p:cTn id="215" dur="2000"/>
                                        <p:tgtEl>
                                          <p:spTgt spid="1049355"/>
                                        </p:tgtEl>
                                      </p:cBhvr>
                                    </p:animEffect>
                                  </p:childTnLst>
                                </p:cTn>
                              </p:par>
                            </p:childTnLst>
                          </p:cTn>
                        </p:par>
                        <p:par>
                          <p:cTn id="216" fill="hold">
                            <p:stCondLst>
                              <p:cond delay="2000"/>
                            </p:stCondLst>
                            <p:childTnLst>
                              <p:par>
                                <p:cTn id="217" presetID="4" presetClass="entr" presetSubtype="16" fill="hold" nodeType="afterEffect">
                                  <p:stCondLst>
                                    <p:cond delay="0"/>
                                  </p:stCondLst>
                                  <p:childTnLst>
                                    <p:set>
                                      <p:cBhvr>
                                        <p:cTn id="218" dur="1" fill="hold">
                                          <p:stCondLst>
                                            <p:cond delay="0"/>
                                          </p:stCondLst>
                                        </p:cTn>
                                        <p:tgtEl>
                                          <p:spTgt spid="2097167"/>
                                        </p:tgtEl>
                                        <p:attrNameLst>
                                          <p:attrName>style.visibility</p:attrName>
                                        </p:attrNameLst>
                                      </p:cBhvr>
                                      <p:to>
                                        <p:strVal val="visible"/>
                                      </p:to>
                                    </p:set>
                                    <p:animEffect transition="in" filter="box(in)">
                                      <p:cBhvr>
                                        <p:cTn id="219" dur="500"/>
                                        <p:tgtEl>
                                          <p:spTgt spid="2097167"/>
                                        </p:tgtEl>
                                      </p:cBhvr>
                                    </p:animEffect>
                                  </p:childTnLst>
                                </p:cTn>
                              </p:par>
                            </p:childTnLst>
                          </p:cTn>
                        </p:par>
                      </p:childTnLst>
                    </p:cTn>
                  </p:par>
                  <p:par>
                    <p:cTn id="220" fill="hold">
                      <p:stCondLst>
                        <p:cond delay="indefinite"/>
                      </p:stCondLst>
                      <p:childTnLst>
                        <p:par>
                          <p:cTn id="221" fill="hold">
                            <p:stCondLst>
                              <p:cond delay="0"/>
                            </p:stCondLst>
                            <p:childTnLst>
                              <p:par>
                                <p:cTn id="222" presetID="8" presetClass="exit" presetSubtype="16" fill="hold" grpId="1" nodeType="clickEffect">
                                  <p:stCondLst>
                                    <p:cond delay="0"/>
                                  </p:stCondLst>
                                  <p:childTnLst>
                                    <p:animEffect transition="out" filter="diamond(in)">
                                      <p:cBhvr>
                                        <p:cTn id="223" dur="2000"/>
                                        <p:tgtEl>
                                          <p:spTgt spid="1049355"/>
                                        </p:tgtEl>
                                      </p:cBhvr>
                                    </p:animEffect>
                                    <p:set>
                                      <p:cBhvr>
                                        <p:cTn id="224" dur="1" fill="hold">
                                          <p:stCondLst>
                                            <p:cond delay="1999"/>
                                          </p:stCondLst>
                                        </p:cTn>
                                        <p:tgtEl>
                                          <p:spTgt spid="1049355"/>
                                        </p:tgtEl>
                                        <p:attrNameLst>
                                          <p:attrName>style.visibility</p:attrName>
                                        </p:attrNameLst>
                                      </p:cBhvr>
                                      <p:to>
                                        <p:strVal val="hidden"/>
                                      </p:to>
                                    </p:set>
                                  </p:childTnLst>
                                </p:cTn>
                              </p:par>
                            </p:childTnLst>
                          </p:cTn>
                        </p:par>
                        <p:par>
                          <p:cTn id="225" fill="hold">
                            <p:stCondLst>
                              <p:cond delay="2000"/>
                            </p:stCondLst>
                            <p:childTnLst>
                              <p:par>
                                <p:cTn id="226" presetID="5" presetClass="exit" presetSubtype="10" fill="hold" nodeType="afterEffect">
                                  <p:stCondLst>
                                    <p:cond delay="0"/>
                                  </p:stCondLst>
                                  <p:childTnLst>
                                    <p:animEffect transition="out" filter="checkerboard(across)">
                                      <p:cBhvr>
                                        <p:cTn id="227" dur="500"/>
                                        <p:tgtEl>
                                          <p:spTgt spid="2097167"/>
                                        </p:tgtEl>
                                      </p:cBhvr>
                                    </p:animEffect>
                                    <p:set>
                                      <p:cBhvr>
                                        <p:cTn id="228" dur="1" fill="hold">
                                          <p:stCondLst>
                                            <p:cond delay="499"/>
                                          </p:stCondLst>
                                        </p:cTn>
                                        <p:tgtEl>
                                          <p:spTgt spid="2097167"/>
                                        </p:tgtEl>
                                        <p:attrNameLst>
                                          <p:attrName>style.visibility</p:attrName>
                                        </p:attrNameLst>
                                      </p:cBhvr>
                                      <p:to>
                                        <p:strVal val="hidden"/>
                                      </p:to>
                                    </p:set>
                                  </p:childTnLst>
                                </p:cTn>
                              </p:par>
                            </p:childTnLst>
                          </p:cTn>
                        </p:par>
                        <p:par>
                          <p:cTn id="229" fill="hold">
                            <p:stCondLst>
                              <p:cond delay="2500"/>
                            </p:stCondLst>
                            <p:childTnLst>
                              <p:par>
                                <p:cTn id="230" presetID="31" presetClass="entr" presetSubtype="0" fill="hold" grpId="0" nodeType="afterEffect">
                                  <p:stCondLst>
                                    <p:cond delay="0"/>
                                  </p:stCondLst>
                                  <p:iterate type="lt">
                                    <p:tmPct val="5000"/>
                                  </p:iterate>
                                  <p:childTnLst>
                                    <p:set>
                                      <p:cBhvr>
                                        <p:cTn id="231" dur="1" fill="hold">
                                          <p:stCondLst>
                                            <p:cond delay="0"/>
                                          </p:stCondLst>
                                        </p:cTn>
                                        <p:tgtEl>
                                          <p:spTgt spid="1049353"/>
                                        </p:tgtEl>
                                        <p:attrNameLst>
                                          <p:attrName>style.visibility</p:attrName>
                                        </p:attrNameLst>
                                      </p:cBhvr>
                                      <p:to>
                                        <p:strVal val="visible"/>
                                      </p:to>
                                    </p:set>
                                    <p:anim calcmode="lin" valueType="num">
                                      <p:cBhvr>
                                        <p:cTn id="232" dur="500" fill="hold"/>
                                        <p:tgtEl>
                                          <p:spTgt spid="1049353"/>
                                        </p:tgtEl>
                                        <p:attrNameLst>
                                          <p:attrName>ppt_w</p:attrName>
                                        </p:attrNameLst>
                                      </p:cBhvr>
                                      <p:tavLst>
                                        <p:tav tm="0">
                                          <p:val>
                                            <p:fltVal val="0"/>
                                          </p:val>
                                        </p:tav>
                                        <p:tav tm="100000">
                                          <p:val>
                                            <p:strVal val="#ppt_w"/>
                                          </p:val>
                                        </p:tav>
                                      </p:tavLst>
                                    </p:anim>
                                    <p:anim calcmode="lin" valueType="num">
                                      <p:cBhvr>
                                        <p:cTn id="233" dur="500" fill="hold"/>
                                        <p:tgtEl>
                                          <p:spTgt spid="1049353"/>
                                        </p:tgtEl>
                                        <p:attrNameLst>
                                          <p:attrName>ppt_h</p:attrName>
                                        </p:attrNameLst>
                                      </p:cBhvr>
                                      <p:tavLst>
                                        <p:tav tm="0">
                                          <p:val>
                                            <p:fltVal val="0"/>
                                          </p:val>
                                        </p:tav>
                                        <p:tav tm="100000">
                                          <p:val>
                                            <p:strVal val="#ppt_h"/>
                                          </p:val>
                                        </p:tav>
                                      </p:tavLst>
                                    </p:anim>
                                    <p:anim calcmode="lin" valueType="num">
                                      <p:cBhvr>
                                        <p:cTn id="234" dur="500" fill="hold"/>
                                        <p:tgtEl>
                                          <p:spTgt spid="1049353"/>
                                        </p:tgtEl>
                                        <p:attrNameLst>
                                          <p:attrName>style.rotation</p:attrName>
                                        </p:attrNameLst>
                                      </p:cBhvr>
                                      <p:tavLst>
                                        <p:tav tm="0">
                                          <p:val>
                                            <p:fltVal val="90"/>
                                          </p:val>
                                        </p:tav>
                                        <p:tav tm="100000">
                                          <p:val>
                                            <p:fltVal val="0"/>
                                          </p:val>
                                        </p:tav>
                                      </p:tavLst>
                                    </p:anim>
                                    <p:animEffect transition="in" filter="fade">
                                      <p:cBhvr>
                                        <p:cTn id="235" dur="500"/>
                                        <p:tgtEl>
                                          <p:spTgt spid="1049353"/>
                                        </p:tgtEl>
                                      </p:cBhvr>
                                    </p:animEffect>
                                  </p:childTnLst>
                                </p:cTn>
                              </p:par>
                            </p:childTnLst>
                          </p:cTn>
                        </p:par>
                      </p:childTnLst>
                    </p:cTn>
                  </p:par>
                  <p:par>
                    <p:cTn id="236" fill="hold">
                      <p:stCondLst>
                        <p:cond delay="indefinite"/>
                      </p:stCondLst>
                      <p:childTnLst>
                        <p:par>
                          <p:cTn id="237" fill="hold">
                            <p:stCondLst>
                              <p:cond delay="0"/>
                            </p:stCondLst>
                            <p:childTnLst>
                              <p:par>
                                <p:cTn id="238" presetID="3" presetClass="exit" presetSubtype="10" fill="hold" grpId="1" nodeType="clickEffect">
                                  <p:stCondLst>
                                    <p:cond delay="0"/>
                                  </p:stCondLst>
                                  <p:iterate type="lt">
                                    <p:tmPct val="0"/>
                                  </p:iterate>
                                  <p:childTnLst>
                                    <p:animEffect transition="out" filter="blinds(horizontal)">
                                      <p:cBhvr>
                                        <p:cTn id="239" dur="500"/>
                                        <p:tgtEl>
                                          <p:spTgt spid="1049353"/>
                                        </p:tgtEl>
                                      </p:cBhvr>
                                    </p:animEffect>
                                    <p:set>
                                      <p:cBhvr>
                                        <p:cTn id="240" dur="1" fill="hold">
                                          <p:stCondLst>
                                            <p:cond delay="499"/>
                                          </p:stCondLst>
                                        </p:cTn>
                                        <p:tgtEl>
                                          <p:spTgt spid="1049353"/>
                                        </p:tgtEl>
                                        <p:attrNameLst>
                                          <p:attrName>style.visibility</p:attrName>
                                        </p:attrNameLst>
                                      </p:cBhvr>
                                      <p:to>
                                        <p:strVal val="hidden"/>
                                      </p:to>
                                    </p:set>
                                  </p:childTnLst>
                                </p:cTn>
                              </p:par>
                            </p:childTnLst>
                          </p:cTn>
                        </p:par>
                        <p:par>
                          <p:cTn id="241" fill="hold">
                            <p:stCondLst>
                              <p:cond delay="500"/>
                            </p:stCondLst>
                            <p:childTnLst>
                              <p:par>
                                <p:cTn id="242" presetID="3" presetClass="entr" presetSubtype="10" fill="hold" grpId="0" nodeType="afterEffect">
                                  <p:stCondLst>
                                    <p:cond delay="0"/>
                                  </p:stCondLst>
                                  <p:childTnLst>
                                    <p:set>
                                      <p:cBhvr>
                                        <p:cTn id="243" dur="1" fill="hold">
                                          <p:stCondLst>
                                            <p:cond delay="0"/>
                                          </p:stCondLst>
                                        </p:cTn>
                                        <p:tgtEl>
                                          <p:spTgt spid="1049354"/>
                                        </p:tgtEl>
                                        <p:attrNameLst>
                                          <p:attrName>style.visibility</p:attrName>
                                        </p:attrNameLst>
                                      </p:cBhvr>
                                      <p:to>
                                        <p:strVal val="visible"/>
                                      </p:to>
                                    </p:set>
                                    <p:animEffect transition="in" filter="blinds(horizontal)">
                                      <p:cBhvr>
                                        <p:cTn id="244" dur="500"/>
                                        <p:tgtEl>
                                          <p:spTgt spid="1049354"/>
                                        </p:tgtEl>
                                      </p:cBhvr>
                                    </p:animEffect>
                                  </p:childTnLst>
                                </p:cTn>
                              </p:par>
                              <p:par>
                                <p:cTn id="245" presetID="3" presetClass="entr" presetSubtype="10" fill="hold" nodeType="withEffect">
                                  <p:stCondLst>
                                    <p:cond delay="0"/>
                                  </p:stCondLst>
                                  <p:childTnLst>
                                    <p:set>
                                      <p:cBhvr>
                                        <p:cTn id="246" dur="1" fill="hold">
                                          <p:stCondLst>
                                            <p:cond delay="0"/>
                                          </p:stCondLst>
                                        </p:cTn>
                                        <p:tgtEl>
                                          <p:spTgt spid="140"/>
                                        </p:tgtEl>
                                        <p:attrNameLst>
                                          <p:attrName>style.visibility</p:attrName>
                                        </p:attrNameLst>
                                      </p:cBhvr>
                                      <p:to>
                                        <p:strVal val="visible"/>
                                      </p:to>
                                    </p:set>
                                    <p:animEffect transition="in" filter="blinds(horizontal)">
                                      <p:cBhvr>
                                        <p:cTn id="247" dur="500"/>
                                        <p:tgtEl>
                                          <p:spTgt spid="140"/>
                                        </p:tgtEl>
                                      </p:cBhvr>
                                    </p:animEffect>
                                  </p:childTnLst>
                                </p:cTn>
                              </p:par>
                              <p:par>
                                <p:cTn id="248" presetID="3" presetClass="entr" presetSubtype="10" fill="hold" nodeType="withEffect">
                                  <p:stCondLst>
                                    <p:cond delay="0"/>
                                  </p:stCondLst>
                                  <p:childTnLst>
                                    <p:set>
                                      <p:cBhvr>
                                        <p:cTn id="249" dur="1" fill="hold">
                                          <p:stCondLst>
                                            <p:cond delay="0"/>
                                          </p:stCondLst>
                                        </p:cTn>
                                        <p:tgtEl>
                                          <p:spTgt spid="141"/>
                                        </p:tgtEl>
                                        <p:attrNameLst>
                                          <p:attrName>style.visibility</p:attrName>
                                        </p:attrNameLst>
                                      </p:cBhvr>
                                      <p:to>
                                        <p:strVal val="visible"/>
                                      </p:to>
                                    </p:set>
                                    <p:animEffect transition="in" filter="blinds(horizontal)">
                                      <p:cBhvr>
                                        <p:cTn id="250" dur="500"/>
                                        <p:tgtEl>
                                          <p:spTgt spid="1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9290" grpId="0" animBg="1"/>
      <p:bldP spid="1049290" grpId="1" animBg="1"/>
      <p:bldP spid="1049291" grpId="0" animBg="1"/>
      <p:bldP spid="1049291" grpId="1" animBg="1"/>
      <p:bldP spid="1049292" grpId="0"/>
      <p:bldP spid="1049293" grpId="0" animBg="1"/>
      <p:bldP spid="1049293" grpId="1" animBg="1"/>
      <p:bldP spid="1049294" grpId="0" animBg="1"/>
      <p:bldP spid="1049294" grpId="1" animBg="1"/>
      <p:bldP spid="1049295" grpId="0" animBg="1"/>
      <p:bldP spid="1049295" grpId="1" animBg="1"/>
      <p:bldP spid="1049296" grpId="0" animBg="1"/>
      <p:bldP spid="1049296" grpId="1" animBg="1"/>
      <p:bldP spid="1049297" grpId="0" animBg="1"/>
      <p:bldP spid="1049297" grpId="1" animBg="1"/>
      <p:bldP spid="1049298" grpId="0" animBg="1"/>
      <p:bldP spid="1049298" grpId="1" animBg="1"/>
      <p:bldP spid="1049299" grpId="0" animBg="1"/>
      <p:bldP spid="1049299" grpId="1" animBg="1"/>
      <p:bldP spid="1049300" grpId="0" animBg="1"/>
      <p:bldP spid="1049300" grpId="1" animBg="1"/>
      <p:bldP spid="1049301" grpId="0" animBg="1"/>
      <p:bldP spid="1049301" grpId="1" animBg="1"/>
      <p:bldP spid="1049302" grpId="0" animBg="1"/>
      <p:bldP spid="1049302" grpId="1" animBg="1"/>
      <p:bldP spid="1049343" grpId="0" animBg="1"/>
      <p:bldP spid="1049343" grpId="1" animBg="1"/>
      <p:bldP spid="1049344" grpId="0" animBg="1"/>
      <p:bldP spid="1049344" grpId="1" animBg="1"/>
      <p:bldP spid="1049345" grpId="0"/>
      <p:bldP spid="1049346" grpId="0" animBg="1"/>
      <p:bldP spid="1049346" grpId="1" animBg="1"/>
      <p:bldP spid="1049347" grpId="0" animBg="1"/>
      <p:bldP spid="1049347" grpId="1" animBg="1"/>
      <p:bldP spid="1049348" grpId="0" animBg="1"/>
      <p:bldP spid="1049348" grpId="1" animBg="1"/>
      <p:bldP spid="1049349" grpId="0" animBg="1"/>
      <p:bldP spid="1049349" grpId="1" animBg="1"/>
      <p:bldP spid="1049350" grpId="0" animBg="1"/>
      <p:bldP spid="1049350" grpId="1" animBg="1"/>
      <p:bldP spid="1049351" grpId="0" animBg="1"/>
      <p:bldP spid="1049351" grpId="1" animBg="1"/>
      <p:bldP spid="1049353" grpId="0" animBg="1"/>
      <p:bldP spid="1049353" grpId="1" animBg="1"/>
      <p:bldP spid="1049354" grpId="0" animBg="1"/>
      <p:bldP spid="1049355" grpId="0" animBg="1"/>
      <p:bldP spid="1049355"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t="-13000" r="-10000"/>
          </a:stretch>
        </a:blip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23055C2-03BA-47A9-96A5-8E71CF086829}"/>
              </a:ext>
            </a:extLst>
          </p:cNvPr>
          <p:cNvSpPr/>
          <p:nvPr/>
        </p:nvSpPr>
        <p:spPr>
          <a:xfrm>
            <a:off x="-1" y="-1"/>
            <a:ext cx="12192001" cy="701749"/>
          </a:xfrm>
          <a:prstGeom prst="rect">
            <a:avLst/>
          </a:prstGeom>
          <a:solidFill>
            <a:schemeClr val="bg2">
              <a:lumMod val="9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rgbClr val="FF0000"/>
                </a:solidFill>
                <a:latin typeface="Times New Roman" panose="02020603050405020304" pitchFamily="18" charset="0"/>
                <a:cs typeface="Times New Roman" panose="02020603050405020304" pitchFamily="18" charset="0"/>
              </a:rPr>
              <a:t>BÀI</a:t>
            </a:r>
            <a:r>
              <a:rPr lang="en-US" sz="3200" b="1" dirty="0">
                <a:solidFill>
                  <a:srgbClr val="FF0000"/>
                </a:solidFill>
                <a:latin typeface="Times New Roman" panose="02020603050405020304" pitchFamily="18" charset="0"/>
                <a:cs typeface="Times New Roman" panose="02020603050405020304" pitchFamily="18" charset="0"/>
              </a:rPr>
              <a:t> 14: </a:t>
            </a:r>
            <a:r>
              <a:rPr lang="en-US" sz="3200" b="1" dirty="0" err="1">
                <a:solidFill>
                  <a:srgbClr val="FF0000"/>
                </a:solidFill>
                <a:latin typeface="Times New Roman" panose="02020603050405020304" pitchFamily="18" charset="0"/>
                <a:cs typeface="Times New Roman" panose="02020603050405020304" pitchFamily="18" charset="0"/>
              </a:rPr>
              <a:t>DÒNG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ĐIỆN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TRONG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CHẤT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ĐIỆN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PHÂN</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AEDDEF94-E726-434A-964C-FE8DD5118D0F}"/>
              </a:ext>
            </a:extLst>
          </p:cNvPr>
          <p:cNvSpPr txBox="1"/>
          <p:nvPr/>
        </p:nvSpPr>
        <p:spPr>
          <a:xfrm>
            <a:off x="350875" y="791013"/>
            <a:ext cx="10377376" cy="52322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II. </a:t>
            </a:r>
            <a:r>
              <a:rPr lang="en-US" sz="2800" b="1" dirty="0" err="1">
                <a:latin typeface="Times New Roman" panose="02020603050405020304" pitchFamily="18" charset="0"/>
                <a:cs typeface="Times New Roman" panose="02020603050405020304" pitchFamily="18" charset="0"/>
              </a:rPr>
              <a:t>BẢN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CHẤT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DÒNG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ĐIỆN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TRONG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CHẤT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ĐIỆN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PHÂN</a:t>
            </a:r>
            <a:endParaRPr lang="en-US" sz="2800" b="1" dirty="0">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D3BA9393-1976-4BE8-B080-08100E59A45D}"/>
              </a:ext>
            </a:extLst>
          </p:cNvPr>
          <p:cNvSpPr/>
          <p:nvPr/>
        </p:nvSpPr>
        <p:spPr>
          <a:xfrm>
            <a:off x="334326" y="3011295"/>
            <a:ext cx="6409663" cy="1440067"/>
          </a:xfrm>
          <a:prstGeom prst="rect">
            <a:avLst/>
          </a:prstGeom>
          <a:noFill/>
          <a:ln>
            <a:solidFill>
              <a:srgbClr val="FF4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solidFill>
                  <a:schemeClr val="tx1"/>
                </a:solidFill>
                <a:latin typeface="Times New Roman" panose="02020603050405020304" pitchFamily="18" charset="0"/>
                <a:cs typeface="Times New Roman" panose="02020603050405020304" pitchFamily="18" charset="0"/>
              </a:rPr>
              <a:t>Hạt</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tải</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điện</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trong</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chất</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điện</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phân</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là</a:t>
            </a:r>
            <a:r>
              <a:rPr lang="en-US" sz="2800" b="1" dirty="0">
                <a:solidFill>
                  <a:schemeClr val="tx1"/>
                </a:solidFill>
                <a:latin typeface="Times New Roman" panose="02020603050405020304" pitchFamily="18" charset="0"/>
                <a:cs typeface="Times New Roman" panose="02020603050405020304" pitchFamily="18" charset="0"/>
              </a:rPr>
              <a:t> ion </a:t>
            </a:r>
            <a:r>
              <a:rPr lang="en-US" sz="2800" b="1" dirty="0" err="1">
                <a:solidFill>
                  <a:schemeClr val="tx1"/>
                </a:solidFill>
                <a:latin typeface="Times New Roman" panose="02020603050405020304" pitchFamily="18" charset="0"/>
                <a:cs typeface="Times New Roman" panose="02020603050405020304" pitchFamily="18" charset="0"/>
              </a:rPr>
              <a:t>âm</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và</a:t>
            </a:r>
            <a:r>
              <a:rPr lang="en-US" sz="2800" b="1" dirty="0">
                <a:solidFill>
                  <a:schemeClr val="tx1"/>
                </a:solidFill>
                <a:latin typeface="Times New Roman" panose="02020603050405020304" pitchFamily="18" charset="0"/>
                <a:cs typeface="Times New Roman" panose="02020603050405020304" pitchFamily="18" charset="0"/>
              </a:rPr>
              <a:t> ion </a:t>
            </a:r>
            <a:r>
              <a:rPr lang="en-US" sz="2800" b="1" dirty="0" err="1">
                <a:solidFill>
                  <a:schemeClr val="tx1"/>
                </a:solidFill>
                <a:latin typeface="Times New Roman" panose="02020603050405020304" pitchFamily="18" charset="0"/>
                <a:cs typeface="Times New Roman" panose="02020603050405020304" pitchFamily="18" charset="0"/>
              </a:rPr>
              <a:t>dương</a:t>
            </a:r>
            <a:endParaRPr lang="en-US" sz="2800" b="1" dirty="0">
              <a:solidFill>
                <a:schemeClr val="tx1"/>
              </a:solidFill>
              <a:latin typeface="Times New Roman" panose="02020603050405020304" pitchFamily="18" charset="0"/>
              <a:cs typeface="Times New Roman" panose="02020603050405020304" pitchFamily="18" charset="0"/>
            </a:endParaRPr>
          </a:p>
        </p:txBody>
      </p:sp>
      <p:grpSp>
        <p:nvGrpSpPr>
          <p:cNvPr id="9" name="Group 8">
            <a:extLst>
              <a:ext uri="{FF2B5EF4-FFF2-40B4-BE49-F238E27FC236}">
                <a16:creationId xmlns:a16="http://schemas.microsoft.com/office/drawing/2014/main" id="{3E0A4325-41C8-4855-BB8F-1CEE92665985}"/>
              </a:ext>
            </a:extLst>
          </p:cNvPr>
          <p:cNvGrpSpPr/>
          <p:nvPr/>
        </p:nvGrpSpPr>
        <p:grpSpPr>
          <a:xfrm>
            <a:off x="6991496" y="1160610"/>
            <a:ext cx="4952998" cy="4277544"/>
            <a:chOff x="1760672" y="1313243"/>
            <a:chExt cx="4952998" cy="4277544"/>
          </a:xfrm>
        </p:grpSpPr>
        <p:grpSp>
          <p:nvGrpSpPr>
            <p:cNvPr id="10" name="Group 9">
              <a:extLst>
                <a:ext uri="{FF2B5EF4-FFF2-40B4-BE49-F238E27FC236}">
                  <a16:creationId xmlns:a16="http://schemas.microsoft.com/office/drawing/2014/main" id="{DECBD86F-DE69-468E-8727-D41629165AF2}"/>
                </a:ext>
              </a:extLst>
            </p:cNvPr>
            <p:cNvGrpSpPr/>
            <p:nvPr/>
          </p:nvGrpSpPr>
          <p:grpSpPr>
            <a:xfrm>
              <a:off x="1760672" y="1313243"/>
              <a:ext cx="4952998" cy="4277544"/>
              <a:chOff x="4343400" y="677776"/>
              <a:chExt cx="3216827" cy="2965450"/>
            </a:xfrm>
          </p:grpSpPr>
          <p:sp>
            <p:nvSpPr>
              <p:cNvPr id="13" name="Oval 70">
                <a:extLst>
                  <a:ext uri="{FF2B5EF4-FFF2-40B4-BE49-F238E27FC236}">
                    <a16:creationId xmlns:a16="http://schemas.microsoft.com/office/drawing/2014/main" id="{A395DE56-3598-48B6-8855-840EB082AFFB}"/>
                  </a:ext>
                </a:extLst>
              </p:cNvPr>
              <p:cNvSpPr>
                <a:spLocks noChangeArrowheads="1"/>
              </p:cNvSpPr>
              <p:nvPr/>
            </p:nvSpPr>
            <p:spPr bwMode="auto">
              <a:xfrm>
                <a:off x="6556759" y="2766504"/>
                <a:ext cx="327754" cy="240927"/>
              </a:xfrm>
              <a:prstGeom prst="ellipse">
                <a:avLst/>
              </a:prstGeom>
              <a:solidFill>
                <a:srgbClr val="FFCC00"/>
              </a:solidFill>
              <a:ln w="9525" algn="ctr">
                <a:solidFill>
                  <a:srgbClr val="FF0000"/>
                </a:solidFill>
                <a:round/>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1400" i="0" dirty="0">
                    <a:latin typeface="Calibri" panose="020F0502020204030204" pitchFamily="34" charset="0"/>
                  </a:rPr>
                  <a:t>Cu</a:t>
                </a:r>
                <a:r>
                  <a:rPr lang="en-US" sz="1400" i="0" baseline="30000" dirty="0">
                    <a:latin typeface="Calibri" panose="020F0502020204030204" pitchFamily="34" charset="0"/>
                  </a:rPr>
                  <a:t>2+</a:t>
                </a:r>
                <a:endParaRPr lang="en-US" sz="1400" i="0" dirty="0">
                  <a:latin typeface="Calibri" panose="020F0502020204030204" pitchFamily="34" charset="0"/>
                </a:endParaRPr>
              </a:p>
            </p:txBody>
          </p:sp>
          <p:sp>
            <p:nvSpPr>
              <p:cNvPr id="14" name="Oval 73">
                <a:extLst>
                  <a:ext uri="{FF2B5EF4-FFF2-40B4-BE49-F238E27FC236}">
                    <a16:creationId xmlns:a16="http://schemas.microsoft.com/office/drawing/2014/main" id="{C8F3D2FE-1D33-46CD-964C-7D2CD01768FF}"/>
                  </a:ext>
                </a:extLst>
              </p:cNvPr>
              <p:cNvSpPr>
                <a:spLocks noChangeArrowheads="1"/>
              </p:cNvSpPr>
              <p:nvPr/>
            </p:nvSpPr>
            <p:spPr bwMode="auto">
              <a:xfrm>
                <a:off x="6607869" y="2535152"/>
                <a:ext cx="381000" cy="228600"/>
              </a:xfrm>
              <a:prstGeom prst="ellipse">
                <a:avLst/>
              </a:prstGeom>
              <a:solidFill>
                <a:srgbClr val="00FFFF"/>
              </a:solidFill>
              <a:ln w="9525" algn="ctr">
                <a:solidFill>
                  <a:srgbClr val="FF0000"/>
                </a:solidFill>
                <a:round/>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1400" i="0" dirty="0">
                    <a:latin typeface="Calibri" panose="020F0502020204030204" pitchFamily="34" charset="0"/>
                  </a:rPr>
                  <a:t>SO</a:t>
                </a:r>
                <a:r>
                  <a:rPr lang="en-US" sz="1400" i="0" baseline="-25000" dirty="0">
                    <a:latin typeface="Calibri" panose="020F0502020204030204" pitchFamily="34" charset="0"/>
                  </a:rPr>
                  <a:t>4</a:t>
                </a:r>
                <a:r>
                  <a:rPr lang="en-US" sz="1400" i="0" baseline="30000" dirty="0">
                    <a:latin typeface="Calibri" panose="020F0502020204030204" pitchFamily="34" charset="0"/>
                  </a:rPr>
                  <a:t>2-</a:t>
                </a:r>
                <a:endParaRPr lang="en-US" sz="1400" i="0" dirty="0">
                  <a:latin typeface="Calibri" panose="020F0502020204030204" pitchFamily="34" charset="0"/>
                </a:endParaRPr>
              </a:p>
            </p:txBody>
          </p:sp>
          <p:grpSp>
            <p:nvGrpSpPr>
              <p:cNvPr id="15" name="Group 14">
                <a:extLst>
                  <a:ext uri="{FF2B5EF4-FFF2-40B4-BE49-F238E27FC236}">
                    <a16:creationId xmlns:a16="http://schemas.microsoft.com/office/drawing/2014/main" id="{2A1319E1-0A86-4DFF-B0A2-015706A3EA50}"/>
                  </a:ext>
                </a:extLst>
              </p:cNvPr>
              <p:cNvGrpSpPr/>
              <p:nvPr/>
            </p:nvGrpSpPr>
            <p:grpSpPr>
              <a:xfrm>
                <a:off x="4343400" y="677776"/>
                <a:ext cx="3216827" cy="2965450"/>
                <a:chOff x="5383103" y="677776"/>
                <a:chExt cx="3216827" cy="2965450"/>
              </a:xfrm>
            </p:grpSpPr>
            <p:sp>
              <p:nvSpPr>
                <p:cNvPr id="16" name="Oval 74">
                  <a:extLst>
                    <a:ext uri="{FF2B5EF4-FFF2-40B4-BE49-F238E27FC236}">
                      <a16:creationId xmlns:a16="http://schemas.microsoft.com/office/drawing/2014/main" id="{1DA29B26-094E-4C8F-B861-25698997F899}"/>
                    </a:ext>
                  </a:extLst>
                </p:cNvPr>
                <p:cNvSpPr>
                  <a:spLocks noChangeArrowheads="1"/>
                </p:cNvSpPr>
                <p:nvPr/>
              </p:nvSpPr>
              <p:spPr bwMode="auto">
                <a:xfrm>
                  <a:off x="6728527" y="2325514"/>
                  <a:ext cx="381000" cy="228600"/>
                </a:xfrm>
                <a:prstGeom prst="ellipse">
                  <a:avLst/>
                </a:prstGeom>
                <a:solidFill>
                  <a:srgbClr val="00FFFF"/>
                </a:solidFill>
                <a:ln w="9525" algn="ctr">
                  <a:solidFill>
                    <a:srgbClr val="FF0000"/>
                  </a:solidFill>
                  <a:round/>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1400" i="0" dirty="0">
                      <a:latin typeface="Calibri" panose="020F0502020204030204" pitchFamily="34" charset="0"/>
                    </a:rPr>
                    <a:t>SO</a:t>
                  </a:r>
                  <a:r>
                    <a:rPr lang="en-US" sz="1400" i="0" baseline="-25000" dirty="0">
                      <a:latin typeface="Calibri" panose="020F0502020204030204" pitchFamily="34" charset="0"/>
                    </a:rPr>
                    <a:t>4</a:t>
                  </a:r>
                  <a:r>
                    <a:rPr lang="en-US" sz="1400" i="0" baseline="30000" dirty="0">
                      <a:latin typeface="Calibri" panose="020F0502020204030204" pitchFamily="34" charset="0"/>
                    </a:rPr>
                    <a:t>2-</a:t>
                  </a:r>
                  <a:endParaRPr lang="en-US" sz="1400" i="0" dirty="0">
                    <a:latin typeface="Calibri" panose="020F0502020204030204" pitchFamily="34" charset="0"/>
                  </a:endParaRPr>
                </a:p>
              </p:txBody>
            </p:sp>
            <p:grpSp>
              <p:nvGrpSpPr>
                <p:cNvPr id="17" name="Group 16">
                  <a:extLst>
                    <a:ext uri="{FF2B5EF4-FFF2-40B4-BE49-F238E27FC236}">
                      <a16:creationId xmlns:a16="http://schemas.microsoft.com/office/drawing/2014/main" id="{7F8EE926-7582-454F-9CDC-A68CC4195CBC}"/>
                    </a:ext>
                  </a:extLst>
                </p:cNvPr>
                <p:cNvGrpSpPr/>
                <p:nvPr/>
              </p:nvGrpSpPr>
              <p:grpSpPr>
                <a:xfrm>
                  <a:off x="5383103" y="677776"/>
                  <a:ext cx="3216827" cy="2965450"/>
                  <a:chOff x="5748089" y="563563"/>
                  <a:chExt cx="3216827" cy="2965450"/>
                </a:xfrm>
              </p:grpSpPr>
              <p:grpSp>
                <p:nvGrpSpPr>
                  <p:cNvPr id="21" name="Group 4">
                    <a:extLst>
                      <a:ext uri="{FF2B5EF4-FFF2-40B4-BE49-F238E27FC236}">
                        <a16:creationId xmlns:a16="http://schemas.microsoft.com/office/drawing/2014/main" id="{7CF22343-8FC5-4D28-8625-26FBEBA4888F}"/>
                      </a:ext>
                    </a:extLst>
                  </p:cNvPr>
                  <p:cNvGrpSpPr>
                    <a:grpSpLocks/>
                  </p:cNvGrpSpPr>
                  <p:nvPr/>
                </p:nvGrpSpPr>
                <p:grpSpPr bwMode="auto">
                  <a:xfrm>
                    <a:off x="5748089" y="563563"/>
                    <a:ext cx="3117850" cy="2965450"/>
                    <a:chOff x="3543" y="388"/>
                    <a:chExt cx="1964" cy="1868"/>
                  </a:xfrm>
                </p:grpSpPr>
                <p:sp>
                  <p:nvSpPr>
                    <p:cNvPr id="29" name="Text Box 5">
                      <a:extLst>
                        <a:ext uri="{FF2B5EF4-FFF2-40B4-BE49-F238E27FC236}">
                          <a16:creationId xmlns:a16="http://schemas.microsoft.com/office/drawing/2014/main" id="{371402AE-D2C1-4EA7-A0DB-232AFCCA8D19}"/>
                        </a:ext>
                      </a:extLst>
                    </p:cNvPr>
                    <p:cNvSpPr txBox="1">
                      <a:spLocks noChangeArrowheads="1"/>
                    </p:cNvSpPr>
                    <p:nvPr/>
                  </p:nvSpPr>
                  <p:spPr bwMode="auto">
                    <a:xfrm>
                      <a:off x="4375" y="477"/>
                      <a:ext cx="594" cy="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sz="2000" b="1" i="0" dirty="0" err="1">
                          <a:solidFill>
                            <a:schemeClr val="accent2"/>
                          </a:solidFill>
                          <a:latin typeface="Times New Roman" panose="02020603050405020304" pitchFamily="18" charset="0"/>
                          <a:cs typeface="Times New Roman" panose="02020603050405020304" pitchFamily="18" charset="0"/>
                        </a:rPr>
                        <a:t>Nguồn</a:t>
                      </a:r>
                      <a:r>
                        <a:rPr lang="en-US" sz="2000" b="1" i="0" dirty="0">
                          <a:solidFill>
                            <a:schemeClr val="accent2"/>
                          </a:solidFill>
                          <a:latin typeface="Times New Roman" panose="02020603050405020304" pitchFamily="18" charset="0"/>
                          <a:cs typeface="Times New Roman" panose="02020603050405020304" pitchFamily="18" charset="0"/>
                        </a:rPr>
                        <a:t> </a:t>
                      </a:r>
                      <a:r>
                        <a:rPr lang="en-US" sz="2000" b="1" i="0" dirty="0" err="1">
                          <a:solidFill>
                            <a:schemeClr val="accent2"/>
                          </a:solidFill>
                          <a:latin typeface="Times New Roman" panose="02020603050405020304" pitchFamily="18" charset="0"/>
                          <a:cs typeface="Times New Roman" panose="02020603050405020304" pitchFamily="18" charset="0"/>
                        </a:rPr>
                        <a:t>điện</a:t>
                      </a:r>
                      <a:endParaRPr lang="en-US" sz="2000" b="1" i="0" dirty="0">
                        <a:solidFill>
                          <a:schemeClr val="accent2"/>
                        </a:solidFill>
                        <a:latin typeface="Times New Roman" panose="02020603050405020304" pitchFamily="18" charset="0"/>
                        <a:cs typeface="Times New Roman" panose="02020603050405020304" pitchFamily="18" charset="0"/>
                      </a:endParaRPr>
                    </a:p>
                  </p:txBody>
                </p:sp>
                <p:grpSp>
                  <p:nvGrpSpPr>
                    <p:cNvPr id="30" name="Group 6">
                      <a:extLst>
                        <a:ext uri="{FF2B5EF4-FFF2-40B4-BE49-F238E27FC236}">
                          <a16:creationId xmlns:a16="http://schemas.microsoft.com/office/drawing/2014/main" id="{6D640B53-E2CF-442B-8F58-EEFF6444B074}"/>
                        </a:ext>
                      </a:extLst>
                    </p:cNvPr>
                    <p:cNvGrpSpPr>
                      <a:grpSpLocks/>
                    </p:cNvGrpSpPr>
                    <p:nvPr/>
                  </p:nvGrpSpPr>
                  <p:grpSpPr bwMode="auto">
                    <a:xfrm>
                      <a:off x="3713" y="1182"/>
                      <a:ext cx="1727" cy="1074"/>
                      <a:chOff x="960" y="2064"/>
                      <a:chExt cx="2448" cy="1440"/>
                    </a:xfrm>
                  </p:grpSpPr>
                  <p:grpSp>
                    <p:nvGrpSpPr>
                      <p:cNvPr id="48" name="Group 7">
                        <a:extLst>
                          <a:ext uri="{FF2B5EF4-FFF2-40B4-BE49-F238E27FC236}">
                            <a16:creationId xmlns:a16="http://schemas.microsoft.com/office/drawing/2014/main" id="{35C482A6-084B-4698-B910-F8BE0F429A81}"/>
                          </a:ext>
                        </a:extLst>
                      </p:cNvPr>
                      <p:cNvGrpSpPr>
                        <a:grpSpLocks/>
                      </p:cNvGrpSpPr>
                      <p:nvPr/>
                    </p:nvGrpSpPr>
                    <p:grpSpPr bwMode="auto">
                      <a:xfrm>
                        <a:off x="960" y="2064"/>
                        <a:ext cx="2448" cy="1440"/>
                        <a:chOff x="2880" y="1632"/>
                        <a:chExt cx="1824" cy="1200"/>
                      </a:xfrm>
                    </p:grpSpPr>
                    <p:sp>
                      <p:nvSpPr>
                        <p:cNvPr id="85" name="Line 8">
                          <a:extLst>
                            <a:ext uri="{FF2B5EF4-FFF2-40B4-BE49-F238E27FC236}">
                              <a16:creationId xmlns:a16="http://schemas.microsoft.com/office/drawing/2014/main" id="{2B745EB3-547B-4E60-95DF-4613B29414F9}"/>
                            </a:ext>
                          </a:extLst>
                        </p:cNvPr>
                        <p:cNvSpPr>
                          <a:spLocks noChangeShapeType="1"/>
                        </p:cNvSpPr>
                        <p:nvPr/>
                      </p:nvSpPr>
                      <p:spPr bwMode="auto">
                        <a:xfrm>
                          <a:off x="2880" y="1632"/>
                          <a:ext cx="0" cy="1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 name="Line 9">
                          <a:extLst>
                            <a:ext uri="{FF2B5EF4-FFF2-40B4-BE49-F238E27FC236}">
                              <a16:creationId xmlns:a16="http://schemas.microsoft.com/office/drawing/2014/main" id="{38CF7C1A-3150-4986-8453-9982881F1E0A}"/>
                            </a:ext>
                          </a:extLst>
                        </p:cNvPr>
                        <p:cNvSpPr>
                          <a:spLocks noChangeShapeType="1"/>
                        </p:cNvSpPr>
                        <p:nvPr/>
                      </p:nvSpPr>
                      <p:spPr bwMode="auto">
                        <a:xfrm>
                          <a:off x="2880" y="2832"/>
                          <a:ext cx="182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7" name="Line 10">
                          <a:extLst>
                            <a:ext uri="{FF2B5EF4-FFF2-40B4-BE49-F238E27FC236}">
                              <a16:creationId xmlns:a16="http://schemas.microsoft.com/office/drawing/2014/main" id="{2030A890-8E4A-4CD7-8BBA-3C871D14875E}"/>
                            </a:ext>
                          </a:extLst>
                        </p:cNvPr>
                        <p:cNvSpPr>
                          <a:spLocks noChangeShapeType="1"/>
                        </p:cNvSpPr>
                        <p:nvPr/>
                      </p:nvSpPr>
                      <p:spPr bwMode="auto">
                        <a:xfrm>
                          <a:off x="4704" y="1632"/>
                          <a:ext cx="0" cy="1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9" name="Line 11">
                        <a:extLst>
                          <a:ext uri="{FF2B5EF4-FFF2-40B4-BE49-F238E27FC236}">
                            <a16:creationId xmlns:a16="http://schemas.microsoft.com/office/drawing/2014/main" id="{5E14D34E-07A4-410B-9A36-FCEE2F3F0B77}"/>
                          </a:ext>
                        </a:extLst>
                      </p:cNvPr>
                      <p:cNvSpPr>
                        <a:spLocks noChangeShapeType="1"/>
                      </p:cNvSpPr>
                      <p:nvPr/>
                    </p:nvSpPr>
                    <p:spPr bwMode="auto">
                      <a:xfrm>
                        <a:off x="1100" y="2224"/>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 name="Line 12">
                        <a:extLst>
                          <a:ext uri="{FF2B5EF4-FFF2-40B4-BE49-F238E27FC236}">
                            <a16:creationId xmlns:a16="http://schemas.microsoft.com/office/drawing/2014/main" id="{FA939328-9DC6-44DD-84F9-E0A2C5977645}"/>
                          </a:ext>
                        </a:extLst>
                      </p:cNvPr>
                      <p:cNvSpPr>
                        <a:spLocks noChangeShapeType="1"/>
                      </p:cNvSpPr>
                      <p:nvPr/>
                    </p:nvSpPr>
                    <p:spPr bwMode="auto">
                      <a:xfrm>
                        <a:off x="1380" y="2224"/>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 name="Line 13">
                        <a:extLst>
                          <a:ext uri="{FF2B5EF4-FFF2-40B4-BE49-F238E27FC236}">
                            <a16:creationId xmlns:a16="http://schemas.microsoft.com/office/drawing/2014/main" id="{33FABFC9-852A-4820-9475-5BEEDF4D3CC9}"/>
                          </a:ext>
                        </a:extLst>
                      </p:cNvPr>
                      <p:cNvSpPr>
                        <a:spLocks noChangeShapeType="1"/>
                      </p:cNvSpPr>
                      <p:nvPr/>
                    </p:nvSpPr>
                    <p:spPr bwMode="auto">
                      <a:xfrm>
                        <a:off x="1729" y="2224"/>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 name="Line 14">
                        <a:extLst>
                          <a:ext uri="{FF2B5EF4-FFF2-40B4-BE49-F238E27FC236}">
                            <a16:creationId xmlns:a16="http://schemas.microsoft.com/office/drawing/2014/main" id="{4B1CABB6-0B12-4A8C-B7E8-E90A3C6F872C}"/>
                          </a:ext>
                        </a:extLst>
                      </p:cNvPr>
                      <p:cNvSpPr>
                        <a:spLocks noChangeShapeType="1"/>
                      </p:cNvSpPr>
                      <p:nvPr/>
                    </p:nvSpPr>
                    <p:spPr bwMode="auto">
                      <a:xfrm>
                        <a:off x="2079" y="2224"/>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 name="Line 15">
                        <a:extLst>
                          <a:ext uri="{FF2B5EF4-FFF2-40B4-BE49-F238E27FC236}">
                            <a16:creationId xmlns:a16="http://schemas.microsoft.com/office/drawing/2014/main" id="{7CC157CE-25C5-46F7-9BB1-7299E12041B6}"/>
                          </a:ext>
                        </a:extLst>
                      </p:cNvPr>
                      <p:cNvSpPr>
                        <a:spLocks noChangeShapeType="1"/>
                      </p:cNvSpPr>
                      <p:nvPr/>
                    </p:nvSpPr>
                    <p:spPr bwMode="auto">
                      <a:xfrm>
                        <a:off x="2359" y="2224"/>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 name="Line 16">
                        <a:extLst>
                          <a:ext uri="{FF2B5EF4-FFF2-40B4-BE49-F238E27FC236}">
                            <a16:creationId xmlns:a16="http://schemas.microsoft.com/office/drawing/2014/main" id="{7B6FD290-A00A-4D66-8880-03864FF21437}"/>
                          </a:ext>
                        </a:extLst>
                      </p:cNvPr>
                      <p:cNvSpPr>
                        <a:spLocks noChangeShapeType="1"/>
                      </p:cNvSpPr>
                      <p:nvPr/>
                    </p:nvSpPr>
                    <p:spPr bwMode="auto">
                      <a:xfrm>
                        <a:off x="2639" y="2224"/>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 name="Line 17">
                        <a:extLst>
                          <a:ext uri="{FF2B5EF4-FFF2-40B4-BE49-F238E27FC236}">
                            <a16:creationId xmlns:a16="http://schemas.microsoft.com/office/drawing/2014/main" id="{19550095-DB2D-45E1-B824-162E4BC49AAF}"/>
                          </a:ext>
                        </a:extLst>
                      </p:cNvPr>
                      <p:cNvSpPr>
                        <a:spLocks noChangeShapeType="1"/>
                      </p:cNvSpPr>
                      <p:nvPr/>
                    </p:nvSpPr>
                    <p:spPr bwMode="auto">
                      <a:xfrm>
                        <a:off x="2918" y="2224"/>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 name="Line 18">
                        <a:extLst>
                          <a:ext uri="{FF2B5EF4-FFF2-40B4-BE49-F238E27FC236}">
                            <a16:creationId xmlns:a16="http://schemas.microsoft.com/office/drawing/2014/main" id="{298AE3F4-100E-4CD9-9E97-6566ED211C0C}"/>
                          </a:ext>
                        </a:extLst>
                      </p:cNvPr>
                      <p:cNvSpPr>
                        <a:spLocks noChangeShapeType="1"/>
                      </p:cNvSpPr>
                      <p:nvPr/>
                    </p:nvSpPr>
                    <p:spPr bwMode="auto">
                      <a:xfrm>
                        <a:off x="3198" y="2224"/>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7" name="Line 19">
                        <a:extLst>
                          <a:ext uri="{FF2B5EF4-FFF2-40B4-BE49-F238E27FC236}">
                            <a16:creationId xmlns:a16="http://schemas.microsoft.com/office/drawing/2014/main" id="{7F4ED02C-A5E1-4516-8C1E-9BCFF018EC7F}"/>
                          </a:ext>
                        </a:extLst>
                      </p:cNvPr>
                      <p:cNvSpPr>
                        <a:spLocks noChangeShapeType="1"/>
                      </p:cNvSpPr>
                      <p:nvPr/>
                    </p:nvSpPr>
                    <p:spPr bwMode="auto">
                      <a:xfrm>
                        <a:off x="1170" y="2465"/>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 name="Line 20">
                        <a:extLst>
                          <a:ext uri="{FF2B5EF4-FFF2-40B4-BE49-F238E27FC236}">
                            <a16:creationId xmlns:a16="http://schemas.microsoft.com/office/drawing/2014/main" id="{4A5595F6-C766-44AF-AA9D-9440393F6DB2}"/>
                          </a:ext>
                        </a:extLst>
                      </p:cNvPr>
                      <p:cNvSpPr>
                        <a:spLocks noChangeShapeType="1"/>
                      </p:cNvSpPr>
                      <p:nvPr/>
                    </p:nvSpPr>
                    <p:spPr bwMode="auto">
                      <a:xfrm>
                        <a:off x="2569" y="2465"/>
                        <a:ext cx="7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9" name="Line 21">
                        <a:extLst>
                          <a:ext uri="{FF2B5EF4-FFF2-40B4-BE49-F238E27FC236}">
                            <a16:creationId xmlns:a16="http://schemas.microsoft.com/office/drawing/2014/main" id="{583A990B-BCEF-44A4-94AA-6CC74292D937}"/>
                          </a:ext>
                        </a:extLst>
                      </p:cNvPr>
                      <p:cNvSpPr>
                        <a:spLocks noChangeShapeType="1"/>
                      </p:cNvSpPr>
                      <p:nvPr/>
                    </p:nvSpPr>
                    <p:spPr bwMode="auto">
                      <a:xfrm>
                        <a:off x="1869" y="2864"/>
                        <a:ext cx="7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0" name="Line 22">
                        <a:extLst>
                          <a:ext uri="{FF2B5EF4-FFF2-40B4-BE49-F238E27FC236}">
                            <a16:creationId xmlns:a16="http://schemas.microsoft.com/office/drawing/2014/main" id="{F4C59F75-79FD-4500-B7A3-7856B06FC156}"/>
                          </a:ext>
                        </a:extLst>
                      </p:cNvPr>
                      <p:cNvSpPr>
                        <a:spLocks noChangeShapeType="1"/>
                      </p:cNvSpPr>
                      <p:nvPr/>
                    </p:nvSpPr>
                    <p:spPr bwMode="auto">
                      <a:xfrm>
                        <a:off x="1450" y="3104"/>
                        <a:ext cx="209"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 name="Line 23">
                        <a:extLst>
                          <a:ext uri="{FF2B5EF4-FFF2-40B4-BE49-F238E27FC236}">
                            <a16:creationId xmlns:a16="http://schemas.microsoft.com/office/drawing/2014/main" id="{9A17C9B3-CD76-4A18-B5C4-1DA4AB615930}"/>
                          </a:ext>
                        </a:extLst>
                      </p:cNvPr>
                      <p:cNvSpPr>
                        <a:spLocks noChangeShapeType="1"/>
                      </p:cNvSpPr>
                      <p:nvPr/>
                    </p:nvSpPr>
                    <p:spPr bwMode="auto">
                      <a:xfrm>
                        <a:off x="1170" y="2784"/>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2" name="Line 24">
                        <a:extLst>
                          <a:ext uri="{FF2B5EF4-FFF2-40B4-BE49-F238E27FC236}">
                            <a16:creationId xmlns:a16="http://schemas.microsoft.com/office/drawing/2014/main" id="{D51CCCA1-B08D-41A8-877A-DEB37864F1DE}"/>
                          </a:ext>
                        </a:extLst>
                      </p:cNvPr>
                      <p:cNvSpPr>
                        <a:spLocks noChangeShapeType="1"/>
                      </p:cNvSpPr>
                      <p:nvPr/>
                    </p:nvSpPr>
                    <p:spPr bwMode="auto">
                      <a:xfrm>
                        <a:off x="1799" y="2465"/>
                        <a:ext cx="7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3" name="Line 25">
                        <a:extLst>
                          <a:ext uri="{FF2B5EF4-FFF2-40B4-BE49-F238E27FC236}">
                            <a16:creationId xmlns:a16="http://schemas.microsoft.com/office/drawing/2014/main" id="{7FAFF774-FB99-449A-9CF9-2F73F7521124}"/>
                          </a:ext>
                        </a:extLst>
                      </p:cNvPr>
                      <p:cNvSpPr>
                        <a:spLocks noChangeShapeType="1"/>
                      </p:cNvSpPr>
                      <p:nvPr/>
                    </p:nvSpPr>
                    <p:spPr bwMode="auto">
                      <a:xfrm>
                        <a:off x="2149" y="2465"/>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4" name="Line 26">
                        <a:extLst>
                          <a:ext uri="{FF2B5EF4-FFF2-40B4-BE49-F238E27FC236}">
                            <a16:creationId xmlns:a16="http://schemas.microsoft.com/office/drawing/2014/main" id="{1FF6489B-92CE-431F-B77B-1F6672B6A34B}"/>
                          </a:ext>
                        </a:extLst>
                      </p:cNvPr>
                      <p:cNvSpPr>
                        <a:spLocks noChangeShapeType="1"/>
                      </p:cNvSpPr>
                      <p:nvPr/>
                    </p:nvSpPr>
                    <p:spPr bwMode="auto">
                      <a:xfrm>
                        <a:off x="2848" y="3183"/>
                        <a:ext cx="7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 name="Line 27">
                        <a:extLst>
                          <a:ext uri="{FF2B5EF4-FFF2-40B4-BE49-F238E27FC236}">
                            <a16:creationId xmlns:a16="http://schemas.microsoft.com/office/drawing/2014/main" id="{D5D60EC7-1930-444C-819F-FCBDDDE0A0E6}"/>
                          </a:ext>
                        </a:extLst>
                      </p:cNvPr>
                      <p:cNvSpPr>
                        <a:spLocks noChangeShapeType="1"/>
                      </p:cNvSpPr>
                      <p:nvPr/>
                    </p:nvSpPr>
                    <p:spPr bwMode="auto">
                      <a:xfrm>
                        <a:off x="2848" y="2784"/>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 name="Line 28">
                        <a:extLst>
                          <a:ext uri="{FF2B5EF4-FFF2-40B4-BE49-F238E27FC236}">
                            <a16:creationId xmlns:a16="http://schemas.microsoft.com/office/drawing/2014/main" id="{8DA83902-39CD-4ECF-9655-A9BEB71CE852}"/>
                          </a:ext>
                        </a:extLst>
                      </p:cNvPr>
                      <p:cNvSpPr>
                        <a:spLocks noChangeShapeType="1"/>
                      </p:cNvSpPr>
                      <p:nvPr/>
                    </p:nvSpPr>
                    <p:spPr bwMode="auto">
                      <a:xfrm>
                        <a:off x="2848" y="2465"/>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7" name="Line 29">
                        <a:extLst>
                          <a:ext uri="{FF2B5EF4-FFF2-40B4-BE49-F238E27FC236}">
                            <a16:creationId xmlns:a16="http://schemas.microsoft.com/office/drawing/2014/main" id="{960FC072-E007-49F2-8EA4-F0BD77A62B0F}"/>
                          </a:ext>
                        </a:extLst>
                      </p:cNvPr>
                      <p:cNvSpPr>
                        <a:spLocks noChangeShapeType="1"/>
                      </p:cNvSpPr>
                      <p:nvPr/>
                    </p:nvSpPr>
                    <p:spPr bwMode="auto">
                      <a:xfrm>
                        <a:off x="3268" y="2465"/>
                        <a:ext cx="7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 name="Line 30">
                        <a:extLst>
                          <a:ext uri="{FF2B5EF4-FFF2-40B4-BE49-F238E27FC236}">
                            <a16:creationId xmlns:a16="http://schemas.microsoft.com/office/drawing/2014/main" id="{D3A5E549-3C18-4286-BA7C-51411067B270}"/>
                          </a:ext>
                        </a:extLst>
                      </p:cNvPr>
                      <p:cNvSpPr>
                        <a:spLocks noChangeShapeType="1"/>
                      </p:cNvSpPr>
                      <p:nvPr/>
                    </p:nvSpPr>
                    <p:spPr bwMode="auto">
                      <a:xfrm>
                        <a:off x="1520" y="2705"/>
                        <a:ext cx="139"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9" name="Line 31">
                        <a:extLst>
                          <a:ext uri="{FF2B5EF4-FFF2-40B4-BE49-F238E27FC236}">
                            <a16:creationId xmlns:a16="http://schemas.microsoft.com/office/drawing/2014/main" id="{360970E2-EB59-444B-8162-E44FDA8D5925}"/>
                          </a:ext>
                        </a:extLst>
                      </p:cNvPr>
                      <p:cNvSpPr>
                        <a:spLocks noChangeShapeType="1"/>
                      </p:cNvSpPr>
                      <p:nvPr/>
                    </p:nvSpPr>
                    <p:spPr bwMode="auto">
                      <a:xfrm>
                        <a:off x="2079" y="3345"/>
                        <a:ext cx="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 name="Line 32">
                        <a:extLst>
                          <a:ext uri="{FF2B5EF4-FFF2-40B4-BE49-F238E27FC236}">
                            <a16:creationId xmlns:a16="http://schemas.microsoft.com/office/drawing/2014/main" id="{F50A1AB4-75D5-44E8-A604-16B127F67D57}"/>
                          </a:ext>
                        </a:extLst>
                      </p:cNvPr>
                      <p:cNvSpPr>
                        <a:spLocks noChangeShapeType="1"/>
                      </p:cNvSpPr>
                      <p:nvPr/>
                    </p:nvSpPr>
                    <p:spPr bwMode="auto">
                      <a:xfrm>
                        <a:off x="2149" y="3104"/>
                        <a:ext cx="7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 name="Line 33">
                        <a:extLst>
                          <a:ext uri="{FF2B5EF4-FFF2-40B4-BE49-F238E27FC236}">
                            <a16:creationId xmlns:a16="http://schemas.microsoft.com/office/drawing/2014/main" id="{D2B80E48-5DE1-4BC6-8927-755BE22407F6}"/>
                          </a:ext>
                        </a:extLst>
                      </p:cNvPr>
                      <p:cNvSpPr>
                        <a:spLocks noChangeShapeType="1"/>
                      </p:cNvSpPr>
                      <p:nvPr/>
                    </p:nvSpPr>
                    <p:spPr bwMode="auto">
                      <a:xfrm>
                        <a:off x="2289" y="2784"/>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2" name="Line 34">
                        <a:extLst>
                          <a:ext uri="{FF2B5EF4-FFF2-40B4-BE49-F238E27FC236}">
                            <a16:creationId xmlns:a16="http://schemas.microsoft.com/office/drawing/2014/main" id="{A781EB24-0501-4381-936F-2F0E44EEC74C}"/>
                          </a:ext>
                        </a:extLst>
                      </p:cNvPr>
                      <p:cNvSpPr>
                        <a:spLocks noChangeShapeType="1"/>
                      </p:cNvSpPr>
                      <p:nvPr/>
                    </p:nvSpPr>
                    <p:spPr bwMode="auto">
                      <a:xfrm>
                        <a:off x="1869" y="3345"/>
                        <a:ext cx="7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3" name="Line 35">
                        <a:extLst>
                          <a:ext uri="{FF2B5EF4-FFF2-40B4-BE49-F238E27FC236}">
                            <a16:creationId xmlns:a16="http://schemas.microsoft.com/office/drawing/2014/main" id="{F302DB83-E48A-4775-86B7-9ECE718456AA}"/>
                          </a:ext>
                        </a:extLst>
                      </p:cNvPr>
                      <p:cNvSpPr>
                        <a:spLocks noChangeShapeType="1"/>
                      </p:cNvSpPr>
                      <p:nvPr/>
                    </p:nvSpPr>
                    <p:spPr bwMode="auto">
                      <a:xfrm>
                        <a:off x="1030" y="3345"/>
                        <a:ext cx="7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4" name="Line 36">
                        <a:extLst>
                          <a:ext uri="{FF2B5EF4-FFF2-40B4-BE49-F238E27FC236}">
                            <a16:creationId xmlns:a16="http://schemas.microsoft.com/office/drawing/2014/main" id="{C364DBBF-CA39-4A65-BB10-BD49613C7620}"/>
                          </a:ext>
                        </a:extLst>
                      </p:cNvPr>
                      <p:cNvSpPr>
                        <a:spLocks noChangeShapeType="1"/>
                      </p:cNvSpPr>
                      <p:nvPr/>
                    </p:nvSpPr>
                    <p:spPr bwMode="auto">
                      <a:xfrm>
                        <a:off x="1100" y="3024"/>
                        <a:ext cx="7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5" name="Line 37">
                        <a:extLst>
                          <a:ext uri="{FF2B5EF4-FFF2-40B4-BE49-F238E27FC236}">
                            <a16:creationId xmlns:a16="http://schemas.microsoft.com/office/drawing/2014/main" id="{FF6A4676-B1AE-4CD0-B4F1-55D4A8186734}"/>
                          </a:ext>
                        </a:extLst>
                      </p:cNvPr>
                      <p:cNvSpPr>
                        <a:spLocks noChangeShapeType="1"/>
                      </p:cNvSpPr>
                      <p:nvPr/>
                    </p:nvSpPr>
                    <p:spPr bwMode="auto">
                      <a:xfrm>
                        <a:off x="2499" y="2945"/>
                        <a:ext cx="21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6" name="Line 38">
                        <a:extLst>
                          <a:ext uri="{FF2B5EF4-FFF2-40B4-BE49-F238E27FC236}">
                            <a16:creationId xmlns:a16="http://schemas.microsoft.com/office/drawing/2014/main" id="{0715B2C7-46AB-4115-BC75-07A5EA046BE9}"/>
                          </a:ext>
                        </a:extLst>
                      </p:cNvPr>
                      <p:cNvSpPr>
                        <a:spLocks noChangeShapeType="1"/>
                      </p:cNvSpPr>
                      <p:nvPr/>
                    </p:nvSpPr>
                    <p:spPr bwMode="auto">
                      <a:xfrm>
                        <a:off x="3268" y="2784"/>
                        <a:ext cx="7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7" name="Line 39">
                        <a:extLst>
                          <a:ext uri="{FF2B5EF4-FFF2-40B4-BE49-F238E27FC236}">
                            <a16:creationId xmlns:a16="http://schemas.microsoft.com/office/drawing/2014/main" id="{99AE1F50-334F-467D-9365-F6E48C4C6380}"/>
                          </a:ext>
                        </a:extLst>
                      </p:cNvPr>
                      <p:cNvSpPr>
                        <a:spLocks noChangeShapeType="1"/>
                      </p:cNvSpPr>
                      <p:nvPr/>
                    </p:nvSpPr>
                    <p:spPr bwMode="auto">
                      <a:xfrm>
                        <a:off x="3058" y="2945"/>
                        <a:ext cx="7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8" name="Line 40">
                        <a:extLst>
                          <a:ext uri="{FF2B5EF4-FFF2-40B4-BE49-F238E27FC236}">
                            <a16:creationId xmlns:a16="http://schemas.microsoft.com/office/drawing/2014/main" id="{0B33E419-50BC-49EA-A142-8C2461615C69}"/>
                          </a:ext>
                        </a:extLst>
                      </p:cNvPr>
                      <p:cNvSpPr>
                        <a:spLocks noChangeShapeType="1"/>
                      </p:cNvSpPr>
                      <p:nvPr/>
                    </p:nvSpPr>
                    <p:spPr bwMode="auto">
                      <a:xfrm>
                        <a:off x="2429" y="3345"/>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 name="Line 41">
                        <a:extLst>
                          <a:ext uri="{FF2B5EF4-FFF2-40B4-BE49-F238E27FC236}">
                            <a16:creationId xmlns:a16="http://schemas.microsoft.com/office/drawing/2014/main" id="{59D4BC07-C902-4A9C-A04E-8F40F49C4BDC}"/>
                          </a:ext>
                        </a:extLst>
                      </p:cNvPr>
                      <p:cNvSpPr>
                        <a:spLocks noChangeShapeType="1"/>
                      </p:cNvSpPr>
                      <p:nvPr/>
                    </p:nvSpPr>
                    <p:spPr bwMode="auto">
                      <a:xfrm>
                        <a:off x="3128" y="3345"/>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 name="Line 42">
                        <a:extLst>
                          <a:ext uri="{FF2B5EF4-FFF2-40B4-BE49-F238E27FC236}">
                            <a16:creationId xmlns:a16="http://schemas.microsoft.com/office/drawing/2014/main" id="{2DEFA7C4-CBE6-4A2B-9E6B-619E6E25B93E}"/>
                          </a:ext>
                        </a:extLst>
                      </p:cNvPr>
                      <p:cNvSpPr>
                        <a:spLocks noChangeShapeType="1"/>
                      </p:cNvSpPr>
                      <p:nvPr/>
                    </p:nvSpPr>
                    <p:spPr bwMode="auto">
                      <a:xfrm>
                        <a:off x="3128" y="3183"/>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 name="Line 43">
                        <a:extLst>
                          <a:ext uri="{FF2B5EF4-FFF2-40B4-BE49-F238E27FC236}">
                            <a16:creationId xmlns:a16="http://schemas.microsoft.com/office/drawing/2014/main" id="{FB2D1AEF-DC66-4619-A54D-049D8410BBFC}"/>
                          </a:ext>
                        </a:extLst>
                      </p:cNvPr>
                      <p:cNvSpPr>
                        <a:spLocks noChangeShapeType="1"/>
                      </p:cNvSpPr>
                      <p:nvPr/>
                    </p:nvSpPr>
                    <p:spPr bwMode="auto">
                      <a:xfrm>
                        <a:off x="1380" y="3345"/>
                        <a:ext cx="7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 name="Line 44">
                        <a:extLst>
                          <a:ext uri="{FF2B5EF4-FFF2-40B4-BE49-F238E27FC236}">
                            <a16:creationId xmlns:a16="http://schemas.microsoft.com/office/drawing/2014/main" id="{538633C2-CF1D-4C4D-B419-15F7614D3CDF}"/>
                          </a:ext>
                        </a:extLst>
                      </p:cNvPr>
                      <p:cNvSpPr>
                        <a:spLocks noChangeShapeType="1"/>
                      </p:cNvSpPr>
                      <p:nvPr/>
                    </p:nvSpPr>
                    <p:spPr bwMode="auto">
                      <a:xfrm>
                        <a:off x="1520" y="2465"/>
                        <a:ext cx="69"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3" name="Line 45">
                        <a:extLst>
                          <a:ext uri="{FF2B5EF4-FFF2-40B4-BE49-F238E27FC236}">
                            <a16:creationId xmlns:a16="http://schemas.microsoft.com/office/drawing/2014/main" id="{61001C95-F709-409A-AD91-0957C6399AAF}"/>
                          </a:ext>
                        </a:extLst>
                      </p:cNvPr>
                      <p:cNvSpPr>
                        <a:spLocks noChangeShapeType="1"/>
                      </p:cNvSpPr>
                      <p:nvPr/>
                    </p:nvSpPr>
                    <p:spPr bwMode="auto">
                      <a:xfrm>
                        <a:off x="2009" y="2624"/>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4" name="Line 46">
                        <a:extLst>
                          <a:ext uri="{FF2B5EF4-FFF2-40B4-BE49-F238E27FC236}">
                            <a16:creationId xmlns:a16="http://schemas.microsoft.com/office/drawing/2014/main" id="{45B02C6D-BE5D-474B-8B6A-102C2F73C70D}"/>
                          </a:ext>
                        </a:extLst>
                      </p:cNvPr>
                      <p:cNvSpPr>
                        <a:spLocks noChangeShapeType="1"/>
                      </p:cNvSpPr>
                      <p:nvPr/>
                    </p:nvSpPr>
                    <p:spPr bwMode="auto">
                      <a:xfrm>
                        <a:off x="1030" y="2624"/>
                        <a:ext cx="7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1" name="Rectangle 47">
                      <a:extLst>
                        <a:ext uri="{FF2B5EF4-FFF2-40B4-BE49-F238E27FC236}">
                          <a16:creationId xmlns:a16="http://schemas.microsoft.com/office/drawing/2014/main" id="{688E9E0E-7957-4769-9674-87E434FEC69F}"/>
                        </a:ext>
                      </a:extLst>
                    </p:cNvPr>
                    <p:cNvSpPr>
                      <a:spLocks noChangeArrowheads="1"/>
                    </p:cNvSpPr>
                    <p:nvPr/>
                  </p:nvSpPr>
                  <p:spPr bwMode="auto">
                    <a:xfrm>
                      <a:off x="3879" y="1080"/>
                      <a:ext cx="40" cy="981"/>
                    </a:xfrm>
                    <a:prstGeom prst="rect">
                      <a:avLst/>
                    </a:prstGeom>
                    <a:solidFill>
                      <a:srgbClr val="333333"/>
                    </a:solidFill>
                    <a:ln w="28575" algn="ctr">
                      <a:solidFill>
                        <a:schemeClr val="tx1"/>
                      </a:solidFill>
                      <a:miter lim="800000"/>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i="0">
                        <a:latin typeface="Calibri" panose="020F0502020204030204" pitchFamily="34" charset="0"/>
                      </a:endParaRPr>
                    </a:p>
                  </p:txBody>
                </p:sp>
                <p:sp>
                  <p:nvSpPr>
                    <p:cNvPr id="32" name="Line 48">
                      <a:extLst>
                        <a:ext uri="{FF2B5EF4-FFF2-40B4-BE49-F238E27FC236}">
                          <a16:creationId xmlns:a16="http://schemas.microsoft.com/office/drawing/2014/main" id="{6D1CDF8F-994D-4233-9371-C7CCAC123D29}"/>
                        </a:ext>
                      </a:extLst>
                    </p:cNvPr>
                    <p:cNvSpPr>
                      <a:spLocks noChangeShapeType="1"/>
                    </p:cNvSpPr>
                    <p:nvPr/>
                  </p:nvSpPr>
                  <p:spPr bwMode="auto">
                    <a:xfrm>
                      <a:off x="3552" y="1084"/>
                      <a:ext cx="327"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 name="Line 49">
                      <a:extLst>
                        <a:ext uri="{FF2B5EF4-FFF2-40B4-BE49-F238E27FC236}">
                          <a16:creationId xmlns:a16="http://schemas.microsoft.com/office/drawing/2014/main" id="{4E3D080C-EF93-493A-BB7F-B82BB27DE5A6}"/>
                        </a:ext>
                      </a:extLst>
                    </p:cNvPr>
                    <p:cNvSpPr>
                      <a:spLocks noChangeShapeType="1"/>
                    </p:cNvSpPr>
                    <p:nvPr/>
                  </p:nvSpPr>
                  <p:spPr bwMode="auto">
                    <a:xfrm>
                      <a:off x="3552" y="771"/>
                      <a:ext cx="1" cy="3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 name="Line 50">
                      <a:extLst>
                        <a:ext uri="{FF2B5EF4-FFF2-40B4-BE49-F238E27FC236}">
                          <a16:creationId xmlns:a16="http://schemas.microsoft.com/office/drawing/2014/main" id="{5C1F7757-CDA8-4604-B732-F5FC412D53C4}"/>
                        </a:ext>
                      </a:extLst>
                    </p:cNvPr>
                    <p:cNvSpPr>
                      <a:spLocks noChangeShapeType="1"/>
                    </p:cNvSpPr>
                    <p:nvPr/>
                  </p:nvSpPr>
                  <p:spPr bwMode="auto">
                    <a:xfrm>
                      <a:off x="3543" y="771"/>
                      <a:ext cx="478"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 name="Line 51">
                      <a:extLst>
                        <a:ext uri="{FF2B5EF4-FFF2-40B4-BE49-F238E27FC236}">
                          <a16:creationId xmlns:a16="http://schemas.microsoft.com/office/drawing/2014/main" id="{65F7FB8F-B16B-468A-A609-B70127BE2380}"/>
                        </a:ext>
                      </a:extLst>
                    </p:cNvPr>
                    <p:cNvSpPr>
                      <a:spLocks noChangeShapeType="1"/>
                    </p:cNvSpPr>
                    <p:nvPr/>
                  </p:nvSpPr>
                  <p:spPr bwMode="auto">
                    <a:xfrm>
                      <a:off x="5239" y="1084"/>
                      <a:ext cx="251"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 name="Line 52">
                      <a:extLst>
                        <a:ext uri="{FF2B5EF4-FFF2-40B4-BE49-F238E27FC236}">
                          <a16:creationId xmlns:a16="http://schemas.microsoft.com/office/drawing/2014/main" id="{7ED743C6-4277-451C-A481-1284E960724E}"/>
                        </a:ext>
                      </a:extLst>
                    </p:cNvPr>
                    <p:cNvSpPr>
                      <a:spLocks noChangeShapeType="1"/>
                    </p:cNvSpPr>
                    <p:nvPr/>
                  </p:nvSpPr>
                  <p:spPr bwMode="auto">
                    <a:xfrm>
                      <a:off x="4560" y="659"/>
                      <a:ext cx="1" cy="22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 name="Line 53">
                      <a:extLst>
                        <a:ext uri="{FF2B5EF4-FFF2-40B4-BE49-F238E27FC236}">
                          <a16:creationId xmlns:a16="http://schemas.microsoft.com/office/drawing/2014/main" id="{B9E565D5-A416-49A9-910E-444E00191DF4}"/>
                        </a:ext>
                      </a:extLst>
                    </p:cNvPr>
                    <p:cNvSpPr>
                      <a:spLocks noChangeShapeType="1"/>
                    </p:cNvSpPr>
                    <p:nvPr/>
                  </p:nvSpPr>
                  <p:spPr bwMode="auto">
                    <a:xfrm>
                      <a:off x="4612" y="725"/>
                      <a:ext cx="1"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 name="Oval 54">
                      <a:extLst>
                        <a:ext uri="{FF2B5EF4-FFF2-40B4-BE49-F238E27FC236}">
                          <a16:creationId xmlns:a16="http://schemas.microsoft.com/office/drawing/2014/main" id="{76D4FD63-DADF-4147-86C9-45971D0E1662}"/>
                        </a:ext>
                      </a:extLst>
                    </p:cNvPr>
                    <p:cNvSpPr>
                      <a:spLocks noChangeArrowheads="1"/>
                    </p:cNvSpPr>
                    <p:nvPr/>
                  </p:nvSpPr>
                  <p:spPr bwMode="auto">
                    <a:xfrm>
                      <a:off x="5136" y="576"/>
                      <a:ext cx="127" cy="182"/>
                    </a:xfrm>
                    <a:prstGeom prst="ellipse">
                      <a:avLst/>
                    </a:prstGeom>
                    <a:solidFill>
                      <a:schemeClr val="bg1"/>
                    </a:solidFill>
                    <a:ln w="28575">
                      <a:solidFill>
                        <a:schemeClr val="tx2"/>
                      </a:solidFill>
                      <a:round/>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i="0">
                        <a:latin typeface="Calibri" panose="020F0502020204030204" pitchFamily="34" charset="0"/>
                      </a:endParaRPr>
                    </a:p>
                  </p:txBody>
                </p:sp>
                <p:sp>
                  <p:nvSpPr>
                    <p:cNvPr id="39" name="Rectangle 55">
                      <a:extLst>
                        <a:ext uri="{FF2B5EF4-FFF2-40B4-BE49-F238E27FC236}">
                          <a16:creationId xmlns:a16="http://schemas.microsoft.com/office/drawing/2014/main" id="{F9109943-2958-4514-9B34-9D32C743132C}"/>
                        </a:ext>
                      </a:extLst>
                    </p:cNvPr>
                    <p:cNvSpPr>
                      <a:spLocks noChangeArrowheads="1"/>
                    </p:cNvSpPr>
                    <p:nvPr/>
                  </p:nvSpPr>
                  <p:spPr bwMode="auto">
                    <a:xfrm>
                      <a:off x="5165" y="750"/>
                      <a:ext cx="59" cy="44"/>
                    </a:xfrm>
                    <a:prstGeom prst="rect">
                      <a:avLst/>
                    </a:prstGeom>
                    <a:solidFill>
                      <a:srgbClr val="336699"/>
                    </a:solidFill>
                    <a:ln w="28575">
                      <a:solidFill>
                        <a:schemeClr val="tx1"/>
                      </a:solidFill>
                      <a:miter lim="800000"/>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i="0">
                        <a:latin typeface="Calibri" panose="020F0502020204030204" pitchFamily="34" charset="0"/>
                      </a:endParaRPr>
                    </a:p>
                  </p:txBody>
                </p:sp>
                <p:sp>
                  <p:nvSpPr>
                    <p:cNvPr id="40" name="Text Box 56">
                      <a:extLst>
                        <a:ext uri="{FF2B5EF4-FFF2-40B4-BE49-F238E27FC236}">
                          <a16:creationId xmlns:a16="http://schemas.microsoft.com/office/drawing/2014/main" id="{5F79A196-A3EA-4DF8-AC66-15840116301B}"/>
                        </a:ext>
                      </a:extLst>
                    </p:cNvPr>
                    <p:cNvSpPr txBox="1">
                      <a:spLocks noChangeArrowheads="1"/>
                    </p:cNvSpPr>
                    <p:nvPr/>
                  </p:nvSpPr>
                  <p:spPr bwMode="auto">
                    <a:xfrm>
                      <a:off x="5097" y="388"/>
                      <a:ext cx="38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b="1" i="0">
                          <a:solidFill>
                            <a:schemeClr val="accent2"/>
                          </a:solidFill>
                          <a:latin typeface="Times New Roman" panose="02020603050405020304" pitchFamily="18" charset="0"/>
                          <a:cs typeface="Times New Roman" panose="02020603050405020304" pitchFamily="18" charset="0"/>
                        </a:rPr>
                        <a:t>Đèn</a:t>
                      </a:r>
                      <a:r>
                        <a:rPr lang="en-US" i="0">
                          <a:solidFill>
                            <a:schemeClr val="accent2"/>
                          </a:solidFill>
                          <a:latin typeface="Times New Roman" panose="02020603050405020304" pitchFamily="18" charset="0"/>
                          <a:cs typeface="Times New Roman" panose="02020603050405020304" pitchFamily="18" charset="0"/>
                        </a:rPr>
                        <a:t> </a:t>
                      </a:r>
                    </a:p>
                  </p:txBody>
                </p:sp>
                <p:sp>
                  <p:nvSpPr>
                    <p:cNvPr id="41" name="Rectangle 57">
                      <a:extLst>
                        <a:ext uri="{FF2B5EF4-FFF2-40B4-BE49-F238E27FC236}">
                          <a16:creationId xmlns:a16="http://schemas.microsoft.com/office/drawing/2014/main" id="{D23F80B9-2BBA-444C-946A-E613D2A9329F}"/>
                        </a:ext>
                      </a:extLst>
                    </p:cNvPr>
                    <p:cNvSpPr>
                      <a:spLocks noChangeArrowheads="1"/>
                    </p:cNvSpPr>
                    <p:nvPr/>
                  </p:nvSpPr>
                  <p:spPr bwMode="auto">
                    <a:xfrm>
                      <a:off x="5232" y="1084"/>
                      <a:ext cx="39" cy="981"/>
                    </a:xfrm>
                    <a:prstGeom prst="rect">
                      <a:avLst/>
                    </a:prstGeom>
                    <a:solidFill>
                      <a:srgbClr val="333333"/>
                    </a:solidFill>
                    <a:ln w="28575" algn="ctr">
                      <a:solidFill>
                        <a:schemeClr val="tx1"/>
                      </a:solidFill>
                      <a:miter lim="800000"/>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i="0">
                        <a:latin typeface="Calibri" panose="020F0502020204030204" pitchFamily="34" charset="0"/>
                      </a:endParaRPr>
                    </a:p>
                  </p:txBody>
                </p:sp>
                <p:sp>
                  <p:nvSpPr>
                    <p:cNvPr id="42" name="Line 58">
                      <a:extLst>
                        <a:ext uri="{FF2B5EF4-FFF2-40B4-BE49-F238E27FC236}">
                          <a16:creationId xmlns:a16="http://schemas.microsoft.com/office/drawing/2014/main" id="{D523339B-59FE-4A79-A8E6-C48AF73FB0A4}"/>
                        </a:ext>
                      </a:extLst>
                    </p:cNvPr>
                    <p:cNvSpPr>
                      <a:spLocks noChangeShapeType="1"/>
                    </p:cNvSpPr>
                    <p:nvPr/>
                  </p:nvSpPr>
                  <p:spPr bwMode="auto">
                    <a:xfrm flipV="1">
                      <a:off x="4009" y="693"/>
                      <a:ext cx="94" cy="7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 name="Text Box 59">
                      <a:extLst>
                        <a:ext uri="{FF2B5EF4-FFF2-40B4-BE49-F238E27FC236}">
                          <a16:creationId xmlns:a16="http://schemas.microsoft.com/office/drawing/2014/main" id="{D1C70958-E5EA-475B-9B7C-5D9317A886E5}"/>
                        </a:ext>
                      </a:extLst>
                    </p:cNvPr>
                    <p:cNvSpPr txBox="1">
                      <a:spLocks noChangeArrowheads="1"/>
                    </p:cNvSpPr>
                    <p:nvPr/>
                  </p:nvSpPr>
                  <p:spPr bwMode="auto">
                    <a:xfrm>
                      <a:off x="3834" y="563"/>
                      <a:ext cx="25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b="1" i="0">
                          <a:latin typeface=".VnTimeH" panose="020B7200000000000000" pitchFamily="34" charset="0"/>
                        </a:rPr>
                        <a:t>K</a:t>
                      </a:r>
                    </a:p>
                  </p:txBody>
                </p:sp>
                <p:sp>
                  <p:nvSpPr>
                    <p:cNvPr id="44" name="Line 60">
                      <a:extLst>
                        <a:ext uri="{FF2B5EF4-FFF2-40B4-BE49-F238E27FC236}">
                          <a16:creationId xmlns:a16="http://schemas.microsoft.com/office/drawing/2014/main" id="{C255539B-419F-4A8A-B347-3E62E08FF6EE}"/>
                        </a:ext>
                      </a:extLst>
                    </p:cNvPr>
                    <p:cNvSpPr>
                      <a:spLocks noChangeShapeType="1"/>
                    </p:cNvSpPr>
                    <p:nvPr/>
                  </p:nvSpPr>
                  <p:spPr bwMode="auto">
                    <a:xfrm>
                      <a:off x="4128" y="768"/>
                      <a:ext cx="43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 name="Line 61">
                      <a:extLst>
                        <a:ext uri="{FF2B5EF4-FFF2-40B4-BE49-F238E27FC236}">
                          <a16:creationId xmlns:a16="http://schemas.microsoft.com/office/drawing/2014/main" id="{A6C050C8-4C2B-4697-BF50-2BEB87A77B1E}"/>
                        </a:ext>
                      </a:extLst>
                    </p:cNvPr>
                    <p:cNvSpPr>
                      <a:spLocks noChangeShapeType="1"/>
                    </p:cNvSpPr>
                    <p:nvPr/>
                  </p:nvSpPr>
                  <p:spPr bwMode="auto">
                    <a:xfrm>
                      <a:off x="4608" y="768"/>
                      <a:ext cx="57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 name="Line 62">
                      <a:extLst>
                        <a:ext uri="{FF2B5EF4-FFF2-40B4-BE49-F238E27FC236}">
                          <a16:creationId xmlns:a16="http://schemas.microsoft.com/office/drawing/2014/main" id="{30C47B83-552F-4929-A98D-F2046FB57601}"/>
                        </a:ext>
                      </a:extLst>
                    </p:cNvPr>
                    <p:cNvSpPr>
                      <a:spLocks noChangeShapeType="1"/>
                    </p:cNvSpPr>
                    <p:nvPr/>
                  </p:nvSpPr>
                  <p:spPr bwMode="auto">
                    <a:xfrm>
                      <a:off x="5494" y="768"/>
                      <a:ext cx="0" cy="31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 name="Line 63">
                      <a:extLst>
                        <a:ext uri="{FF2B5EF4-FFF2-40B4-BE49-F238E27FC236}">
                          <a16:creationId xmlns:a16="http://schemas.microsoft.com/office/drawing/2014/main" id="{4D4FAB6D-34A1-4DE5-B978-1251236E2536}"/>
                        </a:ext>
                      </a:extLst>
                    </p:cNvPr>
                    <p:cNvSpPr>
                      <a:spLocks noChangeShapeType="1"/>
                    </p:cNvSpPr>
                    <p:nvPr/>
                  </p:nvSpPr>
                  <p:spPr bwMode="auto">
                    <a:xfrm>
                      <a:off x="5219" y="768"/>
                      <a:ext cx="28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2" name="Oval 66">
                    <a:extLst>
                      <a:ext uri="{FF2B5EF4-FFF2-40B4-BE49-F238E27FC236}">
                        <a16:creationId xmlns:a16="http://schemas.microsoft.com/office/drawing/2014/main" id="{5914525F-47F9-49BA-AE88-AC55DC8C5E06}"/>
                      </a:ext>
                    </a:extLst>
                  </p:cNvPr>
                  <p:cNvSpPr>
                    <a:spLocks noChangeArrowheads="1"/>
                  </p:cNvSpPr>
                  <p:nvPr/>
                </p:nvSpPr>
                <p:spPr bwMode="auto">
                  <a:xfrm>
                    <a:off x="6338888" y="2057400"/>
                    <a:ext cx="304800" cy="228600"/>
                  </a:xfrm>
                  <a:prstGeom prst="ellipse">
                    <a:avLst/>
                  </a:prstGeom>
                  <a:solidFill>
                    <a:srgbClr val="FFCC00"/>
                  </a:solidFill>
                  <a:ln w="9525" algn="ctr">
                    <a:solidFill>
                      <a:srgbClr val="FF0000"/>
                    </a:solidFill>
                    <a:round/>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1400" i="0" dirty="0">
                        <a:latin typeface="Calibri" panose="020F0502020204030204" pitchFamily="34" charset="0"/>
                      </a:rPr>
                      <a:t>Cu</a:t>
                    </a:r>
                    <a:r>
                      <a:rPr lang="en-US" sz="1400" i="0" baseline="30000" dirty="0">
                        <a:latin typeface="Calibri" panose="020F0502020204030204" pitchFamily="34" charset="0"/>
                      </a:rPr>
                      <a:t>2+</a:t>
                    </a:r>
                    <a:endParaRPr lang="en-US" sz="1400" i="0" dirty="0">
                      <a:latin typeface="Calibri" panose="020F0502020204030204" pitchFamily="34" charset="0"/>
                    </a:endParaRPr>
                  </a:p>
                </p:txBody>
              </p:sp>
              <p:sp>
                <p:nvSpPr>
                  <p:cNvPr id="23" name="Oval 67">
                    <a:extLst>
                      <a:ext uri="{FF2B5EF4-FFF2-40B4-BE49-F238E27FC236}">
                        <a16:creationId xmlns:a16="http://schemas.microsoft.com/office/drawing/2014/main" id="{A1C15238-5937-448F-A8B5-E5974E137399}"/>
                      </a:ext>
                    </a:extLst>
                  </p:cNvPr>
                  <p:cNvSpPr>
                    <a:spLocks noChangeArrowheads="1"/>
                  </p:cNvSpPr>
                  <p:nvPr/>
                </p:nvSpPr>
                <p:spPr bwMode="auto">
                  <a:xfrm>
                    <a:off x="7562956" y="1925719"/>
                    <a:ext cx="381000" cy="228600"/>
                  </a:xfrm>
                  <a:prstGeom prst="ellipse">
                    <a:avLst/>
                  </a:prstGeom>
                  <a:solidFill>
                    <a:srgbClr val="00FFFF"/>
                  </a:solidFill>
                  <a:ln w="9525" algn="ctr">
                    <a:solidFill>
                      <a:srgbClr val="FF0000"/>
                    </a:solidFill>
                    <a:round/>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1400" i="0" dirty="0">
                        <a:latin typeface="Calibri" panose="020F0502020204030204" pitchFamily="34" charset="0"/>
                      </a:rPr>
                      <a:t>SO</a:t>
                    </a:r>
                    <a:r>
                      <a:rPr lang="en-US" sz="1400" i="0" baseline="-25000" dirty="0">
                        <a:latin typeface="Calibri" panose="020F0502020204030204" pitchFamily="34" charset="0"/>
                      </a:rPr>
                      <a:t>4</a:t>
                    </a:r>
                    <a:r>
                      <a:rPr lang="en-US" sz="1400" i="0" baseline="30000" dirty="0">
                        <a:latin typeface="Calibri" panose="020F0502020204030204" pitchFamily="34" charset="0"/>
                      </a:rPr>
                      <a:t>2-</a:t>
                    </a:r>
                    <a:endParaRPr lang="en-US" sz="1400" i="0" dirty="0">
                      <a:latin typeface="Calibri" panose="020F0502020204030204" pitchFamily="34" charset="0"/>
                    </a:endParaRPr>
                  </a:p>
                </p:txBody>
              </p:sp>
              <p:sp>
                <p:nvSpPr>
                  <p:cNvPr id="24" name="Oval 68">
                    <a:extLst>
                      <a:ext uri="{FF2B5EF4-FFF2-40B4-BE49-F238E27FC236}">
                        <a16:creationId xmlns:a16="http://schemas.microsoft.com/office/drawing/2014/main" id="{64D40555-15DA-48FD-941A-04E420DDBC77}"/>
                      </a:ext>
                    </a:extLst>
                  </p:cNvPr>
                  <p:cNvSpPr>
                    <a:spLocks noChangeArrowheads="1"/>
                  </p:cNvSpPr>
                  <p:nvPr/>
                </p:nvSpPr>
                <p:spPr bwMode="auto">
                  <a:xfrm>
                    <a:off x="7015672" y="3047590"/>
                    <a:ext cx="304800" cy="228600"/>
                  </a:xfrm>
                  <a:prstGeom prst="ellipse">
                    <a:avLst/>
                  </a:prstGeom>
                  <a:solidFill>
                    <a:srgbClr val="FFCC00"/>
                  </a:solidFill>
                  <a:ln w="9525" algn="ctr">
                    <a:solidFill>
                      <a:srgbClr val="FF0000"/>
                    </a:solidFill>
                    <a:round/>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1400" i="0" dirty="0">
                        <a:latin typeface="Calibri" panose="020F0502020204030204" pitchFamily="34" charset="0"/>
                      </a:rPr>
                      <a:t>Cu</a:t>
                    </a:r>
                    <a:r>
                      <a:rPr lang="en-US" sz="1400" i="0" baseline="30000" dirty="0">
                        <a:latin typeface="Calibri" panose="020F0502020204030204" pitchFamily="34" charset="0"/>
                      </a:rPr>
                      <a:t>2+</a:t>
                    </a:r>
                    <a:endParaRPr lang="en-US" sz="1400" i="0" dirty="0">
                      <a:latin typeface="Calibri" panose="020F0502020204030204" pitchFamily="34" charset="0"/>
                    </a:endParaRPr>
                  </a:p>
                </p:txBody>
              </p:sp>
              <p:sp>
                <p:nvSpPr>
                  <p:cNvPr id="25" name="Oval 69">
                    <a:extLst>
                      <a:ext uri="{FF2B5EF4-FFF2-40B4-BE49-F238E27FC236}">
                        <a16:creationId xmlns:a16="http://schemas.microsoft.com/office/drawing/2014/main" id="{4CD17928-4FD2-40B4-9279-20AB104F6A8D}"/>
                      </a:ext>
                    </a:extLst>
                  </p:cNvPr>
                  <p:cNvSpPr>
                    <a:spLocks noChangeArrowheads="1"/>
                  </p:cNvSpPr>
                  <p:nvPr/>
                </p:nvSpPr>
                <p:spPr bwMode="auto">
                  <a:xfrm>
                    <a:off x="6783633" y="1947367"/>
                    <a:ext cx="304800" cy="228600"/>
                  </a:xfrm>
                  <a:prstGeom prst="ellipse">
                    <a:avLst/>
                  </a:prstGeom>
                  <a:solidFill>
                    <a:srgbClr val="FFCC00"/>
                  </a:solidFill>
                  <a:ln w="9525" algn="ctr">
                    <a:solidFill>
                      <a:srgbClr val="FF0000"/>
                    </a:solidFill>
                    <a:round/>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1400" i="0" dirty="0">
                        <a:latin typeface="Calibri" panose="020F0502020204030204" pitchFamily="34" charset="0"/>
                      </a:rPr>
                      <a:t>Cu</a:t>
                    </a:r>
                    <a:r>
                      <a:rPr lang="en-US" sz="1400" i="0" baseline="30000" dirty="0">
                        <a:latin typeface="Calibri" panose="020F0502020204030204" pitchFamily="34" charset="0"/>
                      </a:rPr>
                      <a:t>2+</a:t>
                    </a:r>
                    <a:endParaRPr lang="en-US" sz="1400" i="0" dirty="0">
                      <a:latin typeface="Calibri" panose="020F0502020204030204" pitchFamily="34" charset="0"/>
                    </a:endParaRPr>
                  </a:p>
                </p:txBody>
              </p:sp>
              <p:sp>
                <p:nvSpPr>
                  <p:cNvPr id="26" name="Oval 71">
                    <a:extLst>
                      <a:ext uri="{FF2B5EF4-FFF2-40B4-BE49-F238E27FC236}">
                        <a16:creationId xmlns:a16="http://schemas.microsoft.com/office/drawing/2014/main" id="{E3F33307-E1DB-4A19-A0A5-327335CB0955}"/>
                      </a:ext>
                    </a:extLst>
                  </p:cNvPr>
                  <p:cNvSpPr>
                    <a:spLocks noChangeArrowheads="1"/>
                  </p:cNvSpPr>
                  <p:nvPr/>
                </p:nvSpPr>
                <p:spPr bwMode="auto">
                  <a:xfrm>
                    <a:off x="6454915" y="2919347"/>
                    <a:ext cx="381000" cy="266998"/>
                  </a:xfrm>
                  <a:prstGeom prst="ellipse">
                    <a:avLst/>
                  </a:prstGeom>
                  <a:solidFill>
                    <a:srgbClr val="00FFFF"/>
                  </a:solidFill>
                  <a:ln w="9525" algn="ctr">
                    <a:solidFill>
                      <a:srgbClr val="FF0000"/>
                    </a:solidFill>
                    <a:round/>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1400" i="0" dirty="0">
                        <a:latin typeface="Calibri" panose="020F0502020204030204" pitchFamily="34" charset="0"/>
                      </a:rPr>
                      <a:t>SO</a:t>
                    </a:r>
                    <a:r>
                      <a:rPr lang="en-US" sz="1400" i="0" baseline="-25000" dirty="0">
                        <a:latin typeface="Calibri" panose="020F0502020204030204" pitchFamily="34" charset="0"/>
                      </a:rPr>
                      <a:t>4</a:t>
                    </a:r>
                    <a:r>
                      <a:rPr lang="en-US" sz="1400" i="0" baseline="30000" dirty="0">
                        <a:latin typeface="Calibri" panose="020F0502020204030204" pitchFamily="34" charset="0"/>
                      </a:rPr>
                      <a:t>2-</a:t>
                    </a:r>
                    <a:endParaRPr lang="en-US" sz="1400" i="0" dirty="0">
                      <a:latin typeface="Calibri" panose="020F0502020204030204" pitchFamily="34" charset="0"/>
                    </a:endParaRPr>
                  </a:p>
                </p:txBody>
              </p:sp>
              <p:sp>
                <p:nvSpPr>
                  <p:cNvPr id="27" name="Oval 72">
                    <a:extLst>
                      <a:ext uri="{FF2B5EF4-FFF2-40B4-BE49-F238E27FC236}">
                        <a16:creationId xmlns:a16="http://schemas.microsoft.com/office/drawing/2014/main" id="{3B0ED15A-4E2B-4C76-930E-9617A5AFE5F5}"/>
                      </a:ext>
                    </a:extLst>
                  </p:cNvPr>
                  <p:cNvSpPr>
                    <a:spLocks noChangeArrowheads="1"/>
                  </p:cNvSpPr>
                  <p:nvPr/>
                </p:nvSpPr>
                <p:spPr bwMode="auto">
                  <a:xfrm>
                    <a:off x="7558088" y="2895600"/>
                    <a:ext cx="381000" cy="228600"/>
                  </a:xfrm>
                  <a:prstGeom prst="ellipse">
                    <a:avLst/>
                  </a:prstGeom>
                  <a:solidFill>
                    <a:srgbClr val="00FFFF"/>
                  </a:solidFill>
                  <a:ln w="9525" algn="ctr">
                    <a:solidFill>
                      <a:srgbClr val="FF0000"/>
                    </a:solidFill>
                    <a:round/>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1400" i="0" dirty="0">
                        <a:latin typeface="Calibri" panose="020F0502020204030204" pitchFamily="34" charset="0"/>
                      </a:rPr>
                      <a:t>SO</a:t>
                    </a:r>
                    <a:r>
                      <a:rPr lang="en-US" sz="1400" i="0" baseline="-25000" dirty="0">
                        <a:latin typeface="Calibri" panose="020F0502020204030204" pitchFamily="34" charset="0"/>
                      </a:rPr>
                      <a:t>4</a:t>
                    </a:r>
                    <a:r>
                      <a:rPr lang="en-US" sz="1400" i="0" baseline="30000" dirty="0">
                        <a:latin typeface="Calibri" panose="020F0502020204030204" pitchFamily="34" charset="0"/>
                      </a:rPr>
                      <a:t>2-</a:t>
                    </a:r>
                    <a:endParaRPr lang="en-US" sz="1400" i="0" dirty="0">
                      <a:latin typeface="Calibri" panose="020F0502020204030204" pitchFamily="34" charset="0"/>
                    </a:endParaRPr>
                  </a:p>
                </p:txBody>
              </p:sp>
              <p:sp>
                <p:nvSpPr>
                  <p:cNvPr id="28" name="Text Box 254">
                    <a:extLst>
                      <a:ext uri="{FF2B5EF4-FFF2-40B4-BE49-F238E27FC236}">
                        <a16:creationId xmlns:a16="http://schemas.microsoft.com/office/drawing/2014/main" id="{4EF90B6D-9458-46F5-A47F-C5C119BD2E0A}"/>
                      </a:ext>
                    </a:extLst>
                  </p:cNvPr>
                  <p:cNvSpPr txBox="1">
                    <a:spLocks noChangeArrowheads="1"/>
                  </p:cNvSpPr>
                  <p:nvPr/>
                </p:nvSpPr>
                <p:spPr bwMode="auto">
                  <a:xfrm>
                    <a:off x="6907517" y="1567265"/>
                    <a:ext cx="2057399"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sz="2400" b="1" i="0" dirty="0" err="1">
                        <a:solidFill>
                          <a:srgbClr val="CC3300"/>
                        </a:solidFill>
                        <a:latin typeface="Calibri" panose="020F0502020204030204" pitchFamily="34" charset="0"/>
                      </a:rPr>
                      <a:t>dd</a:t>
                    </a:r>
                    <a:r>
                      <a:rPr lang="en-US" sz="2400" b="1" i="0" dirty="0">
                        <a:solidFill>
                          <a:srgbClr val="CC3300"/>
                        </a:solidFill>
                        <a:latin typeface="Calibri" panose="020F0502020204030204" pitchFamily="34" charset="0"/>
                      </a:rPr>
                      <a:t> </a:t>
                    </a:r>
                    <a:r>
                      <a:rPr lang="en-US" sz="2400" b="1" i="0" dirty="0">
                        <a:solidFill>
                          <a:srgbClr val="CC3300"/>
                        </a:solidFill>
                        <a:latin typeface="Times New Roman" panose="02020603050405020304" pitchFamily="18" charset="0"/>
                      </a:rPr>
                      <a:t>CuSO</a:t>
                    </a:r>
                    <a:r>
                      <a:rPr lang="en-US" sz="2400" b="1" i="0" baseline="-25000" dirty="0">
                        <a:solidFill>
                          <a:srgbClr val="CC3300"/>
                        </a:solidFill>
                        <a:latin typeface="Times New Roman" panose="02020603050405020304" pitchFamily="18" charset="0"/>
                      </a:rPr>
                      <a:t>4</a:t>
                    </a:r>
                    <a:endParaRPr lang="en-US" sz="2400" b="1" i="0" baseline="-25000" dirty="0">
                      <a:solidFill>
                        <a:srgbClr val="CC3300"/>
                      </a:solidFill>
                      <a:latin typeface="Calibri" panose="020F0502020204030204" pitchFamily="34" charset="0"/>
                    </a:endParaRPr>
                  </a:p>
                </p:txBody>
              </p:sp>
            </p:grpSp>
            <p:sp>
              <p:nvSpPr>
                <p:cNvPr id="18" name="Text Box 255">
                  <a:extLst>
                    <a:ext uri="{FF2B5EF4-FFF2-40B4-BE49-F238E27FC236}">
                      <a16:creationId xmlns:a16="http://schemas.microsoft.com/office/drawing/2014/main" id="{F287B6CE-C55D-4819-B1A7-DFE1C9973877}"/>
                    </a:ext>
                  </a:extLst>
                </p:cNvPr>
                <p:cNvSpPr txBox="1">
                  <a:spLocks noChangeArrowheads="1"/>
                </p:cNvSpPr>
                <p:nvPr/>
              </p:nvSpPr>
              <p:spPr bwMode="auto">
                <a:xfrm>
                  <a:off x="5791200" y="1455777"/>
                  <a:ext cx="381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i="0" dirty="0">
                      <a:latin typeface="Calibri" panose="020F0502020204030204" pitchFamily="34" charset="0"/>
                    </a:rPr>
                    <a:t>A </a:t>
                  </a:r>
                </a:p>
              </p:txBody>
            </p:sp>
            <p:sp>
              <p:nvSpPr>
                <p:cNvPr id="19" name="Text Box 256">
                  <a:extLst>
                    <a:ext uri="{FF2B5EF4-FFF2-40B4-BE49-F238E27FC236}">
                      <a16:creationId xmlns:a16="http://schemas.microsoft.com/office/drawing/2014/main" id="{60B062F4-6CF9-4DBA-B8FB-3CE1B892EA45}"/>
                    </a:ext>
                  </a:extLst>
                </p:cNvPr>
                <p:cNvSpPr txBox="1">
                  <a:spLocks noChangeArrowheads="1"/>
                </p:cNvSpPr>
                <p:nvPr/>
              </p:nvSpPr>
              <p:spPr bwMode="auto">
                <a:xfrm>
                  <a:off x="7924800" y="1454058"/>
                  <a:ext cx="53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i="0" dirty="0">
                      <a:latin typeface="Calibri" panose="020F0502020204030204" pitchFamily="34" charset="0"/>
                    </a:rPr>
                    <a:t>K</a:t>
                  </a:r>
                </a:p>
              </p:txBody>
            </p:sp>
            <p:sp>
              <p:nvSpPr>
                <p:cNvPr id="20" name="Oval 261">
                  <a:extLst>
                    <a:ext uri="{FF2B5EF4-FFF2-40B4-BE49-F238E27FC236}">
                      <a16:creationId xmlns:a16="http://schemas.microsoft.com/office/drawing/2014/main" id="{EEED8816-28DD-43A5-AACC-B88F173FB5BF}"/>
                    </a:ext>
                  </a:extLst>
                </p:cNvPr>
                <p:cNvSpPr>
                  <a:spLocks noChangeArrowheads="1"/>
                </p:cNvSpPr>
                <p:nvPr/>
              </p:nvSpPr>
              <p:spPr bwMode="auto">
                <a:xfrm>
                  <a:off x="6060934" y="1061951"/>
                  <a:ext cx="381000" cy="381000"/>
                </a:xfrm>
                <a:prstGeom prst="ellipse">
                  <a:avLst/>
                </a:prstGeom>
                <a:noFill/>
                <a:ln w="28575" algn="ctr">
                  <a:solidFill>
                    <a:srgbClr val="FF33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i="0">
                    <a:latin typeface="Calibri" panose="020F0502020204030204" pitchFamily="34" charset="0"/>
                  </a:endParaRPr>
                </a:p>
              </p:txBody>
            </p:sp>
          </p:grpSp>
        </p:grpSp>
        <p:sp>
          <p:nvSpPr>
            <p:cNvPr id="11" name="Oval 72">
              <a:extLst>
                <a:ext uri="{FF2B5EF4-FFF2-40B4-BE49-F238E27FC236}">
                  <a16:creationId xmlns:a16="http://schemas.microsoft.com/office/drawing/2014/main" id="{49F717D5-532F-4C11-BB9E-79E8560C323A}"/>
                </a:ext>
              </a:extLst>
            </p:cNvPr>
            <p:cNvSpPr>
              <a:spLocks noChangeArrowheads="1"/>
            </p:cNvSpPr>
            <p:nvPr/>
          </p:nvSpPr>
          <p:spPr bwMode="auto">
            <a:xfrm>
              <a:off x="4856787" y="5059411"/>
              <a:ext cx="941431" cy="329746"/>
            </a:xfrm>
            <a:prstGeom prst="ellipse">
              <a:avLst/>
            </a:prstGeom>
            <a:solidFill>
              <a:srgbClr val="00FFFF"/>
            </a:solidFill>
            <a:ln w="9525" algn="ctr">
              <a:solidFill>
                <a:srgbClr val="FF0000"/>
              </a:solidFill>
              <a:round/>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1400" i="0" dirty="0">
                  <a:latin typeface="Calibri" panose="020F0502020204030204" pitchFamily="34" charset="0"/>
                </a:rPr>
                <a:t>ANION</a:t>
              </a:r>
            </a:p>
          </p:txBody>
        </p:sp>
        <p:sp>
          <p:nvSpPr>
            <p:cNvPr id="12" name="Oval 69">
              <a:extLst>
                <a:ext uri="{FF2B5EF4-FFF2-40B4-BE49-F238E27FC236}">
                  <a16:creationId xmlns:a16="http://schemas.microsoft.com/office/drawing/2014/main" id="{03FB7465-3A5A-4D05-938E-775AC56A7C5A}"/>
                </a:ext>
              </a:extLst>
            </p:cNvPr>
            <p:cNvSpPr>
              <a:spLocks noChangeArrowheads="1"/>
            </p:cNvSpPr>
            <p:nvPr/>
          </p:nvSpPr>
          <p:spPr bwMode="auto">
            <a:xfrm>
              <a:off x="2803171" y="3845473"/>
              <a:ext cx="824926" cy="329746"/>
            </a:xfrm>
            <a:prstGeom prst="ellipse">
              <a:avLst/>
            </a:prstGeom>
            <a:solidFill>
              <a:srgbClr val="FFCC00"/>
            </a:solidFill>
            <a:ln w="9525" algn="ctr">
              <a:solidFill>
                <a:srgbClr val="FF0000"/>
              </a:solidFill>
              <a:round/>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1400" i="0" dirty="0">
                  <a:latin typeface="Calibri" panose="020F0502020204030204" pitchFamily="34" charset="0"/>
                </a:rPr>
                <a:t>CATION</a:t>
              </a:r>
            </a:p>
          </p:txBody>
        </p:sp>
      </p:grpSp>
      <p:sp>
        <p:nvSpPr>
          <p:cNvPr id="88" name="Rectangle 87">
            <a:extLst>
              <a:ext uri="{FF2B5EF4-FFF2-40B4-BE49-F238E27FC236}">
                <a16:creationId xmlns:a16="http://schemas.microsoft.com/office/drawing/2014/main" id="{2631D5A7-3A21-E54B-8B67-6A5E19FB5D4F}"/>
              </a:ext>
            </a:extLst>
          </p:cNvPr>
          <p:cNvSpPr/>
          <p:nvPr/>
        </p:nvSpPr>
        <p:spPr>
          <a:xfrm>
            <a:off x="472713" y="3161797"/>
            <a:ext cx="6409663" cy="1440067"/>
          </a:xfrm>
          <a:prstGeom prst="rect">
            <a:avLst/>
          </a:prstGeom>
          <a:noFill/>
          <a:ln>
            <a:solidFill>
              <a:srgbClr val="FF4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637282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23055C2-03BA-47A9-96A5-8E71CF086829}"/>
              </a:ext>
            </a:extLst>
          </p:cNvPr>
          <p:cNvSpPr/>
          <p:nvPr/>
        </p:nvSpPr>
        <p:spPr>
          <a:xfrm>
            <a:off x="-1" y="-1"/>
            <a:ext cx="12192001" cy="701749"/>
          </a:xfrm>
          <a:prstGeom prst="rect">
            <a:avLst/>
          </a:prstGeom>
          <a:solidFill>
            <a:schemeClr val="bg2">
              <a:lumMod val="9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rgbClr val="FF0000"/>
                </a:solidFill>
                <a:latin typeface="Times New Roman" panose="02020603050405020304" pitchFamily="18" charset="0"/>
                <a:cs typeface="Times New Roman" panose="02020603050405020304" pitchFamily="18" charset="0"/>
              </a:rPr>
              <a:t>BÀI</a:t>
            </a:r>
            <a:r>
              <a:rPr lang="en-US" sz="3200" b="1" dirty="0">
                <a:solidFill>
                  <a:srgbClr val="FF0000"/>
                </a:solidFill>
                <a:latin typeface="Times New Roman" panose="02020603050405020304" pitchFamily="18" charset="0"/>
                <a:cs typeface="Times New Roman" panose="02020603050405020304" pitchFamily="18" charset="0"/>
              </a:rPr>
              <a:t> 14: </a:t>
            </a:r>
            <a:r>
              <a:rPr lang="en-US" sz="3200" b="1" dirty="0" err="1">
                <a:solidFill>
                  <a:srgbClr val="FF0000"/>
                </a:solidFill>
                <a:latin typeface="Times New Roman" panose="02020603050405020304" pitchFamily="18" charset="0"/>
                <a:cs typeface="Times New Roman" panose="02020603050405020304" pitchFamily="18" charset="0"/>
              </a:rPr>
              <a:t>DÒNG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ĐIỆN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TRONG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CHẤT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ĐIỆN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PHÂN</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AEDDEF94-E726-434A-964C-FE8DD5118D0F}"/>
              </a:ext>
            </a:extLst>
          </p:cNvPr>
          <p:cNvSpPr txBox="1"/>
          <p:nvPr/>
        </p:nvSpPr>
        <p:spPr>
          <a:xfrm>
            <a:off x="350875" y="791013"/>
            <a:ext cx="10377376" cy="52322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II. </a:t>
            </a:r>
            <a:r>
              <a:rPr lang="en-US" sz="2800" b="1" dirty="0" err="1">
                <a:latin typeface="Times New Roman" panose="02020603050405020304" pitchFamily="18" charset="0"/>
                <a:cs typeface="Times New Roman" panose="02020603050405020304" pitchFamily="18" charset="0"/>
              </a:rPr>
              <a:t>BẢN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CHẤT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DÒNG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ĐIỆN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TRONG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CHẤT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ĐIỆN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PHÂN</a:t>
            </a:r>
            <a:endParaRPr lang="en-US" sz="2800" b="1" dirty="0">
              <a:latin typeface="Times New Roman" panose="02020603050405020304" pitchFamily="18" charset="0"/>
              <a:cs typeface="Times New Roman" panose="02020603050405020304" pitchFamily="18" charset="0"/>
            </a:endParaRPr>
          </a:p>
        </p:txBody>
      </p:sp>
      <p:sp>
        <p:nvSpPr>
          <p:cNvPr id="88" name="TextBox 87">
            <a:extLst>
              <a:ext uri="{FF2B5EF4-FFF2-40B4-BE49-F238E27FC236}">
                <a16:creationId xmlns:a16="http://schemas.microsoft.com/office/drawing/2014/main" id="{DD0B536F-745D-4F5F-B866-A2B650D38201}"/>
              </a:ext>
            </a:extLst>
          </p:cNvPr>
          <p:cNvSpPr txBox="1"/>
          <p:nvPr/>
        </p:nvSpPr>
        <p:spPr>
          <a:xfrm>
            <a:off x="641495" y="1246432"/>
            <a:ext cx="3487479" cy="52322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1. </a:t>
            </a:r>
            <a:r>
              <a:rPr lang="en-US" sz="2800" b="1" dirty="0" err="1">
                <a:latin typeface="Times New Roman" panose="02020603050405020304" pitchFamily="18" charset="0"/>
                <a:cs typeface="Times New Roman" panose="02020603050405020304" pitchFamily="18" charset="0"/>
              </a:rPr>
              <a:t>Thí</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nghiệm</a:t>
            </a:r>
            <a:r>
              <a:rPr lang="en-US" sz="2800" b="1" dirty="0">
                <a:latin typeface="Times New Roman" panose="02020603050405020304" pitchFamily="18" charset="0"/>
                <a:cs typeface="Times New Roman" panose="02020603050405020304" pitchFamily="18" charset="0"/>
              </a:rPr>
              <a:t> </a:t>
            </a:r>
          </a:p>
        </p:txBody>
      </p:sp>
      <p:pic>
        <p:nvPicPr>
          <p:cNvPr id="154" name="Picture 2">
            <a:extLst>
              <a:ext uri="{FF2B5EF4-FFF2-40B4-BE49-F238E27FC236}">
                <a16:creationId xmlns:a16="http://schemas.microsoft.com/office/drawing/2014/main" id="{02F3B2D6-745C-4B51-9D7A-461562C4CCB1}"/>
              </a:ext>
            </a:extLst>
          </p:cNvPr>
          <p:cNvPicPr>
            <a:picLocks noChangeAspect="1" noChangeArrowheads="1"/>
          </p:cNvPicPr>
          <p:nvPr/>
        </p:nvPicPr>
        <p:blipFill>
          <a:blip r:embed="rId2"/>
          <a:srcRect/>
          <a:stretch>
            <a:fillRect/>
          </a:stretch>
        </p:blipFill>
        <p:spPr bwMode="auto">
          <a:xfrm>
            <a:off x="7909233" y="1469630"/>
            <a:ext cx="3959367" cy="2985910"/>
          </a:xfrm>
          <a:prstGeom prst="rect">
            <a:avLst/>
          </a:prstGeom>
          <a:noFill/>
          <a:ln w="9525">
            <a:noFill/>
            <a:miter lim="800000"/>
            <a:headEnd/>
            <a:tailEnd/>
          </a:ln>
          <a:effectLst/>
        </p:spPr>
      </p:pic>
      <p:sp>
        <p:nvSpPr>
          <p:cNvPr id="155" name="Oval 66">
            <a:extLst>
              <a:ext uri="{FF2B5EF4-FFF2-40B4-BE49-F238E27FC236}">
                <a16:creationId xmlns:a16="http://schemas.microsoft.com/office/drawing/2014/main" id="{AF7698A1-8D14-4F2E-9E13-AE9032202331}"/>
              </a:ext>
            </a:extLst>
          </p:cNvPr>
          <p:cNvSpPr>
            <a:spLocks noChangeArrowheads="1"/>
          </p:cNvSpPr>
          <p:nvPr/>
        </p:nvSpPr>
        <p:spPr bwMode="auto">
          <a:xfrm>
            <a:off x="9138158" y="2644287"/>
            <a:ext cx="304800" cy="228600"/>
          </a:xfrm>
          <a:prstGeom prst="ellipse">
            <a:avLst/>
          </a:prstGeom>
          <a:solidFill>
            <a:srgbClr val="FFCC00"/>
          </a:solidFill>
          <a:ln w="9525" algn="ctr">
            <a:solidFill>
              <a:srgbClr val="FF0000"/>
            </a:solidFill>
            <a:round/>
            <a:headEnd/>
            <a:tailEnd/>
          </a:ln>
        </p:spPr>
        <p:txBody>
          <a:bodyPr wrap="none" anchor="ct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r>
              <a:rPr lang="en-US" sz="1400" i="0" dirty="0">
                <a:latin typeface="Calibri" panose="020F0502020204030204" pitchFamily="34" charset="0"/>
              </a:rPr>
              <a:t>Cu</a:t>
            </a:r>
            <a:r>
              <a:rPr lang="en-US" sz="1400" i="0" baseline="30000" dirty="0">
                <a:latin typeface="Calibri" panose="020F0502020204030204" pitchFamily="34" charset="0"/>
              </a:rPr>
              <a:t>2+</a:t>
            </a:r>
            <a:endParaRPr lang="en-US" sz="1400" i="0" dirty="0">
              <a:latin typeface="Calibri" panose="020F0502020204030204" pitchFamily="34" charset="0"/>
            </a:endParaRPr>
          </a:p>
        </p:txBody>
      </p:sp>
      <p:sp>
        <p:nvSpPr>
          <p:cNvPr id="156" name="Oval 67">
            <a:extLst>
              <a:ext uri="{FF2B5EF4-FFF2-40B4-BE49-F238E27FC236}">
                <a16:creationId xmlns:a16="http://schemas.microsoft.com/office/drawing/2014/main" id="{8DE7FAF8-E718-4D7E-ACF4-66EC4098758E}"/>
              </a:ext>
            </a:extLst>
          </p:cNvPr>
          <p:cNvSpPr>
            <a:spLocks noChangeArrowheads="1"/>
          </p:cNvSpPr>
          <p:nvPr/>
        </p:nvSpPr>
        <p:spPr bwMode="auto">
          <a:xfrm>
            <a:off x="9727472" y="2486948"/>
            <a:ext cx="381000" cy="228600"/>
          </a:xfrm>
          <a:prstGeom prst="ellipse">
            <a:avLst/>
          </a:prstGeom>
          <a:solidFill>
            <a:srgbClr val="00FFFF"/>
          </a:solidFill>
          <a:ln w="9525" algn="ctr">
            <a:solidFill>
              <a:srgbClr val="FF0000"/>
            </a:solidFill>
            <a:round/>
            <a:headEnd/>
            <a:tailEnd/>
          </a:ln>
        </p:spPr>
        <p:txBody>
          <a:bodyPr wrap="none" anchor="ct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r>
              <a:rPr lang="en-US" sz="1400" i="0" dirty="0">
                <a:latin typeface="Calibri" panose="020F0502020204030204" pitchFamily="34" charset="0"/>
              </a:rPr>
              <a:t>SO</a:t>
            </a:r>
            <a:r>
              <a:rPr lang="en-US" sz="1400" i="0" baseline="-25000" dirty="0">
                <a:latin typeface="Calibri" panose="020F0502020204030204" pitchFamily="34" charset="0"/>
              </a:rPr>
              <a:t>4</a:t>
            </a:r>
            <a:r>
              <a:rPr lang="en-US" sz="1400" i="0" baseline="30000" dirty="0">
                <a:latin typeface="Calibri" panose="020F0502020204030204" pitchFamily="34" charset="0"/>
              </a:rPr>
              <a:t>2-</a:t>
            </a:r>
            <a:endParaRPr lang="en-US" sz="1400" i="0" dirty="0">
              <a:latin typeface="Calibri" panose="020F0502020204030204" pitchFamily="34" charset="0"/>
            </a:endParaRPr>
          </a:p>
        </p:txBody>
      </p:sp>
      <p:sp>
        <p:nvSpPr>
          <p:cNvPr id="157" name="Oval 68">
            <a:extLst>
              <a:ext uri="{FF2B5EF4-FFF2-40B4-BE49-F238E27FC236}">
                <a16:creationId xmlns:a16="http://schemas.microsoft.com/office/drawing/2014/main" id="{6E20E034-E267-46CD-84C8-810315C52A24}"/>
              </a:ext>
            </a:extLst>
          </p:cNvPr>
          <p:cNvSpPr>
            <a:spLocks noChangeArrowheads="1"/>
          </p:cNvSpPr>
          <p:nvPr/>
        </p:nvSpPr>
        <p:spPr bwMode="auto">
          <a:xfrm>
            <a:off x="10348937" y="2503175"/>
            <a:ext cx="304800" cy="228600"/>
          </a:xfrm>
          <a:prstGeom prst="ellipse">
            <a:avLst/>
          </a:prstGeom>
          <a:solidFill>
            <a:srgbClr val="FFCC00"/>
          </a:solidFill>
          <a:ln w="9525" algn="ctr">
            <a:solidFill>
              <a:srgbClr val="FF0000"/>
            </a:solidFill>
            <a:round/>
            <a:headEnd/>
            <a:tailEnd/>
          </a:ln>
        </p:spPr>
        <p:txBody>
          <a:bodyPr wrap="none" anchor="ct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r>
              <a:rPr lang="en-US" sz="1400" i="0">
                <a:latin typeface="Calibri" panose="020F0502020204030204" pitchFamily="34" charset="0"/>
              </a:rPr>
              <a:t>Cu</a:t>
            </a:r>
            <a:r>
              <a:rPr lang="en-US" sz="1400" i="0" baseline="30000">
                <a:latin typeface="Calibri" panose="020F0502020204030204" pitchFamily="34" charset="0"/>
              </a:rPr>
              <a:t>2+</a:t>
            </a:r>
            <a:endParaRPr lang="en-US" sz="1400" i="0">
              <a:latin typeface="Calibri" panose="020F0502020204030204" pitchFamily="34" charset="0"/>
            </a:endParaRPr>
          </a:p>
        </p:txBody>
      </p:sp>
      <p:sp>
        <p:nvSpPr>
          <p:cNvPr id="158" name="Oval 69">
            <a:extLst>
              <a:ext uri="{FF2B5EF4-FFF2-40B4-BE49-F238E27FC236}">
                <a16:creationId xmlns:a16="http://schemas.microsoft.com/office/drawing/2014/main" id="{654048F3-F0CE-4C2B-837B-313C3B5A3806}"/>
              </a:ext>
            </a:extLst>
          </p:cNvPr>
          <p:cNvSpPr>
            <a:spLocks noChangeArrowheads="1"/>
          </p:cNvSpPr>
          <p:nvPr/>
        </p:nvSpPr>
        <p:spPr bwMode="auto">
          <a:xfrm>
            <a:off x="9744229" y="3476842"/>
            <a:ext cx="304800" cy="228600"/>
          </a:xfrm>
          <a:prstGeom prst="ellipse">
            <a:avLst/>
          </a:prstGeom>
          <a:solidFill>
            <a:srgbClr val="FFCC00"/>
          </a:solidFill>
          <a:ln w="9525" algn="ctr">
            <a:solidFill>
              <a:srgbClr val="FF0000"/>
            </a:solidFill>
            <a:round/>
            <a:headEnd/>
            <a:tailEnd/>
          </a:ln>
        </p:spPr>
        <p:txBody>
          <a:bodyPr wrap="none" anchor="ct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r>
              <a:rPr lang="en-US" sz="1400" i="0" dirty="0">
                <a:latin typeface="Calibri" panose="020F0502020204030204" pitchFamily="34" charset="0"/>
              </a:rPr>
              <a:t>Cu</a:t>
            </a:r>
            <a:r>
              <a:rPr lang="en-US" sz="1400" i="0" baseline="30000" dirty="0">
                <a:latin typeface="Calibri" panose="020F0502020204030204" pitchFamily="34" charset="0"/>
              </a:rPr>
              <a:t>2+</a:t>
            </a:r>
            <a:endParaRPr lang="en-US" sz="1400" i="0" dirty="0">
              <a:latin typeface="Calibri" panose="020F0502020204030204" pitchFamily="34" charset="0"/>
            </a:endParaRPr>
          </a:p>
        </p:txBody>
      </p:sp>
      <p:sp>
        <p:nvSpPr>
          <p:cNvPr id="159" name="Oval 70">
            <a:extLst>
              <a:ext uri="{FF2B5EF4-FFF2-40B4-BE49-F238E27FC236}">
                <a16:creationId xmlns:a16="http://schemas.microsoft.com/office/drawing/2014/main" id="{391196AA-63AC-48A7-B29D-5DC585CA3A51}"/>
              </a:ext>
            </a:extLst>
          </p:cNvPr>
          <p:cNvSpPr>
            <a:spLocks noChangeArrowheads="1"/>
          </p:cNvSpPr>
          <p:nvPr/>
        </p:nvSpPr>
        <p:spPr bwMode="auto">
          <a:xfrm>
            <a:off x="9979444" y="2797533"/>
            <a:ext cx="304800" cy="228600"/>
          </a:xfrm>
          <a:prstGeom prst="ellipse">
            <a:avLst/>
          </a:prstGeom>
          <a:solidFill>
            <a:srgbClr val="FFCC00"/>
          </a:solidFill>
          <a:ln w="9525" algn="ctr">
            <a:solidFill>
              <a:srgbClr val="FF0000"/>
            </a:solidFill>
            <a:round/>
            <a:headEnd/>
            <a:tailEnd/>
          </a:ln>
        </p:spPr>
        <p:txBody>
          <a:bodyPr wrap="none" anchor="ct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r>
              <a:rPr lang="en-US" sz="1400" i="0" dirty="0">
                <a:latin typeface="Calibri" panose="020F0502020204030204" pitchFamily="34" charset="0"/>
              </a:rPr>
              <a:t>Cu</a:t>
            </a:r>
            <a:r>
              <a:rPr lang="en-US" sz="1400" i="0" baseline="30000" dirty="0">
                <a:latin typeface="Calibri" panose="020F0502020204030204" pitchFamily="34" charset="0"/>
              </a:rPr>
              <a:t>2+</a:t>
            </a:r>
            <a:endParaRPr lang="en-US" sz="1400" i="0" dirty="0">
              <a:latin typeface="Calibri" panose="020F0502020204030204" pitchFamily="34" charset="0"/>
            </a:endParaRPr>
          </a:p>
        </p:txBody>
      </p:sp>
      <p:sp>
        <p:nvSpPr>
          <p:cNvPr id="160" name="Oval 71">
            <a:extLst>
              <a:ext uri="{FF2B5EF4-FFF2-40B4-BE49-F238E27FC236}">
                <a16:creationId xmlns:a16="http://schemas.microsoft.com/office/drawing/2014/main" id="{621B0F47-9375-4A73-B609-E1783D25307F}"/>
              </a:ext>
            </a:extLst>
          </p:cNvPr>
          <p:cNvSpPr>
            <a:spLocks noChangeArrowheads="1"/>
          </p:cNvSpPr>
          <p:nvPr/>
        </p:nvSpPr>
        <p:spPr bwMode="auto">
          <a:xfrm>
            <a:off x="10538641" y="2819431"/>
            <a:ext cx="381000" cy="228600"/>
          </a:xfrm>
          <a:prstGeom prst="ellipse">
            <a:avLst/>
          </a:prstGeom>
          <a:solidFill>
            <a:srgbClr val="00FFFF"/>
          </a:solidFill>
          <a:ln w="9525" algn="ctr">
            <a:solidFill>
              <a:srgbClr val="FF0000"/>
            </a:solidFill>
            <a:round/>
            <a:headEnd/>
            <a:tailEnd/>
          </a:ln>
        </p:spPr>
        <p:txBody>
          <a:bodyPr wrap="none" anchor="ct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r>
              <a:rPr lang="en-US" sz="1400" i="0">
                <a:latin typeface="Calibri" panose="020F0502020204030204" pitchFamily="34" charset="0"/>
              </a:rPr>
              <a:t>SO</a:t>
            </a:r>
            <a:r>
              <a:rPr lang="en-US" sz="1400" i="0" baseline="-25000">
                <a:latin typeface="Calibri" panose="020F0502020204030204" pitchFamily="34" charset="0"/>
              </a:rPr>
              <a:t>4</a:t>
            </a:r>
            <a:r>
              <a:rPr lang="en-US" sz="1400" i="0" baseline="30000">
                <a:latin typeface="Calibri" panose="020F0502020204030204" pitchFamily="34" charset="0"/>
              </a:rPr>
              <a:t>2-</a:t>
            </a:r>
            <a:endParaRPr lang="en-US" sz="1400" i="0">
              <a:latin typeface="Calibri" panose="020F0502020204030204" pitchFamily="34" charset="0"/>
            </a:endParaRPr>
          </a:p>
        </p:txBody>
      </p:sp>
      <p:sp>
        <p:nvSpPr>
          <p:cNvPr id="161" name="Oval 72">
            <a:extLst>
              <a:ext uri="{FF2B5EF4-FFF2-40B4-BE49-F238E27FC236}">
                <a16:creationId xmlns:a16="http://schemas.microsoft.com/office/drawing/2014/main" id="{D77BE8D1-DBBE-4485-8FEE-DB297EBE6BD7}"/>
              </a:ext>
            </a:extLst>
          </p:cNvPr>
          <p:cNvSpPr>
            <a:spLocks noChangeArrowheads="1"/>
          </p:cNvSpPr>
          <p:nvPr/>
        </p:nvSpPr>
        <p:spPr bwMode="auto">
          <a:xfrm>
            <a:off x="10422280" y="3456204"/>
            <a:ext cx="381000" cy="228600"/>
          </a:xfrm>
          <a:prstGeom prst="ellipse">
            <a:avLst/>
          </a:prstGeom>
          <a:solidFill>
            <a:srgbClr val="00FFFF"/>
          </a:solidFill>
          <a:ln w="9525" algn="ctr">
            <a:solidFill>
              <a:srgbClr val="FF0000"/>
            </a:solidFill>
            <a:round/>
            <a:headEnd/>
            <a:tailEnd/>
          </a:ln>
        </p:spPr>
        <p:txBody>
          <a:bodyPr wrap="none" anchor="ct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r>
              <a:rPr lang="en-US" sz="1400" i="0" dirty="0">
                <a:latin typeface="Calibri" panose="020F0502020204030204" pitchFamily="34" charset="0"/>
              </a:rPr>
              <a:t>SO</a:t>
            </a:r>
            <a:r>
              <a:rPr lang="en-US" sz="1400" i="0" baseline="-25000" dirty="0">
                <a:latin typeface="Calibri" panose="020F0502020204030204" pitchFamily="34" charset="0"/>
              </a:rPr>
              <a:t>4</a:t>
            </a:r>
            <a:r>
              <a:rPr lang="en-US" sz="1400" i="0" baseline="30000" dirty="0">
                <a:latin typeface="Calibri" panose="020F0502020204030204" pitchFamily="34" charset="0"/>
              </a:rPr>
              <a:t>2-</a:t>
            </a:r>
            <a:endParaRPr lang="en-US" sz="1400" i="0" dirty="0">
              <a:latin typeface="Calibri" panose="020F0502020204030204" pitchFamily="34" charset="0"/>
            </a:endParaRPr>
          </a:p>
        </p:txBody>
      </p:sp>
      <p:sp>
        <p:nvSpPr>
          <p:cNvPr id="162" name="Oval 73">
            <a:extLst>
              <a:ext uri="{FF2B5EF4-FFF2-40B4-BE49-F238E27FC236}">
                <a16:creationId xmlns:a16="http://schemas.microsoft.com/office/drawing/2014/main" id="{BC133702-8A06-4CAE-B1B0-C853DF66E346}"/>
              </a:ext>
            </a:extLst>
          </p:cNvPr>
          <p:cNvSpPr>
            <a:spLocks noChangeArrowheads="1"/>
          </p:cNvSpPr>
          <p:nvPr/>
        </p:nvSpPr>
        <p:spPr bwMode="auto">
          <a:xfrm>
            <a:off x="9416877" y="2836285"/>
            <a:ext cx="381000" cy="228600"/>
          </a:xfrm>
          <a:prstGeom prst="ellipse">
            <a:avLst/>
          </a:prstGeom>
          <a:solidFill>
            <a:srgbClr val="00FFFF"/>
          </a:solidFill>
          <a:ln w="9525" algn="ctr">
            <a:solidFill>
              <a:srgbClr val="FF0000"/>
            </a:solidFill>
            <a:round/>
            <a:headEnd/>
            <a:tailEnd/>
          </a:ln>
        </p:spPr>
        <p:txBody>
          <a:bodyPr wrap="none" anchor="ct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r>
              <a:rPr lang="en-US" sz="1400" i="0" dirty="0">
                <a:latin typeface="Calibri" panose="020F0502020204030204" pitchFamily="34" charset="0"/>
              </a:rPr>
              <a:t>SO</a:t>
            </a:r>
            <a:r>
              <a:rPr lang="en-US" sz="1400" i="0" baseline="-25000" dirty="0">
                <a:latin typeface="Calibri" panose="020F0502020204030204" pitchFamily="34" charset="0"/>
              </a:rPr>
              <a:t>4</a:t>
            </a:r>
            <a:r>
              <a:rPr lang="en-US" sz="1400" i="0" baseline="30000" dirty="0">
                <a:latin typeface="Calibri" panose="020F0502020204030204" pitchFamily="34" charset="0"/>
              </a:rPr>
              <a:t>2-</a:t>
            </a:r>
            <a:endParaRPr lang="en-US" sz="1400" i="0" dirty="0">
              <a:latin typeface="Calibri" panose="020F0502020204030204" pitchFamily="34" charset="0"/>
            </a:endParaRPr>
          </a:p>
        </p:txBody>
      </p:sp>
      <p:sp>
        <p:nvSpPr>
          <p:cNvPr id="163" name="Oval 74">
            <a:extLst>
              <a:ext uri="{FF2B5EF4-FFF2-40B4-BE49-F238E27FC236}">
                <a16:creationId xmlns:a16="http://schemas.microsoft.com/office/drawing/2014/main" id="{01FC26DF-399E-455A-BABE-01ECAA740200}"/>
              </a:ext>
            </a:extLst>
          </p:cNvPr>
          <p:cNvSpPr>
            <a:spLocks noChangeArrowheads="1"/>
          </p:cNvSpPr>
          <p:nvPr/>
        </p:nvSpPr>
        <p:spPr bwMode="auto">
          <a:xfrm>
            <a:off x="9170858" y="3367340"/>
            <a:ext cx="381000" cy="228600"/>
          </a:xfrm>
          <a:prstGeom prst="ellipse">
            <a:avLst/>
          </a:prstGeom>
          <a:solidFill>
            <a:srgbClr val="00FFFF"/>
          </a:solidFill>
          <a:ln w="9525" algn="ctr">
            <a:solidFill>
              <a:srgbClr val="FF0000"/>
            </a:solidFill>
            <a:round/>
            <a:headEnd/>
            <a:tailEnd/>
          </a:ln>
        </p:spPr>
        <p:txBody>
          <a:bodyPr wrap="none" anchor="ct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r>
              <a:rPr lang="en-US" sz="1400" i="0" dirty="0">
                <a:latin typeface="Calibri" panose="020F0502020204030204" pitchFamily="34" charset="0"/>
              </a:rPr>
              <a:t>SO</a:t>
            </a:r>
            <a:r>
              <a:rPr lang="en-US" sz="1400" i="0" baseline="-25000" dirty="0">
                <a:latin typeface="Calibri" panose="020F0502020204030204" pitchFamily="34" charset="0"/>
              </a:rPr>
              <a:t>4</a:t>
            </a:r>
            <a:r>
              <a:rPr lang="en-US" sz="1400" i="0" baseline="30000" dirty="0">
                <a:latin typeface="Calibri" panose="020F0502020204030204" pitchFamily="34" charset="0"/>
              </a:rPr>
              <a:t>2-</a:t>
            </a:r>
            <a:endParaRPr lang="en-US" sz="1400" i="0" dirty="0">
              <a:latin typeface="Calibri" panose="020F0502020204030204" pitchFamily="34" charset="0"/>
            </a:endParaRPr>
          </a:p>
        </p:txBody>
      </p:sp>
      <p:sp>
        <p:nvSpPr>
          <p:cNvPr id="164" name="Text Box 254">
            <a:extLst>
              <a:ext uri="{FF2B5EF4-FFF2-40B4-BE49-F238E27FC236}">
                <a16:creationId xmlns:a16="http://schemas.microsoft.com/office/drawing/2014/main" id="{73644CC7-11C9-46F7-AF47-2A031DF4C3AA}"/>
              </a:ext>
            </a:extLst>
          </p:cNvPr>
          <p:cNvSpPr txBox="1">
            <a:spLocks noChangeArrowheads="1"/>
          </p:cNvSpPr>
          <p:nvPr/>
        </p:nvSpPr>
        <p:spPr bwMode="auto">
          <a:xfrm>
            <a:off x="9020329" y="3796073"/>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sz="2400" b="1" i="0" dirty="0" err="1">
                <a:solidFill>
                  <a:srgbClr val="CC3300"/>
                </a:solidFill>
                <a:latin typeface="Calibri" panose="020F0502020204030204" pitchFamily="34" charset="0"/>
              </a:rPr>
              <a:t>dd</a:t>
            </a:r>
            <a:r>
              <a:rPr lang="en-US" sz="2400" b="1" i="0" dirty="0">
                <a:solidFill>
                  <a:srgbClr val="CC3300"/>
                </a:solidFill>
                <a:latin typeface="Calibri" panose="020F0502020204030204" pitchFamily="34" charset="0"/>
              </a:rPr>
              <a:t> </a:t>
            </a:r>
            <a:r>
              <a:rPr lang="en-US" sz="2400" b="1" i="0" dirty="0">
                <a:solidFill>
                  <a:srgbClr val="CC3300"/>
                </a:solidFill>
                <a:latin typeface="Times New Roman" panose="02020603050405020304" pitchFamily="18" charset="0"/>
              </a:rPr>
              <a:t>CuSO</a:t>
            </a:r>
            <a:r>
              <a:rPr lang="en-US" sz="2400" b="1" i="0" baseline="-25000" dirty="0">
                <a:solidFill>
                  <a:srgbClr val="CC3300"/>
                </a:solidFill>
                <a:latin typeface="Times New Roman" panose="02020603050405020304" pitchFamily="18" charset="0"/>
              </a:rPr>
              <a:t>4</a:t>
            </a:r>
            <a:endParaRPr lang="en-US" sz="2400" b="1" i="0" baseline="-25000" dirty="0">
              <a:solidFill>
                <a:srgbClr val="CC3300"/>
              </a:solidFill>
              <a:latin typeface="Calibri" panose="020F0502020204030204" pitchFamily="34" charset="0"/>
            </a:endParaRPr>
          </a:p>
        </p:txBody>
      </p:sp>
      <p:sp>
        <p:nvSpPr>
          <p:cNvPr id="3" name="Rectangle: Rounded Corners 2">
            <a:extLst>
              <a:ext uri="{FF2B5EF4-FFF2-40B4-BE49-F238E27FC236}">
                <a16:creationId xmlns:a16="http://schemas.microsoft.com/office/drawing/2014/main" id="{B27AF1FD-B811-4E78-B9D3-98E72C2B05F4}"/>
              </a:ext>
            </a:extLst>
          </p:cNvPr>
          <p:cNvSpPr/>
          <p:nvPr/>
        </p:nvSpPr>
        <p:spPr>
          <a:xfrm>
            <a:off x="754348" y="1839502"/>
            <a:ext cx="6208092" cy="102814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800" dirty="0">
                <a:solidFill>
                  <a:schemeClr val="tx1"/>
                </a:solidFill>
                <a:latin typeface="+mj-lt"/>
              </a:rPr>
              <a:t>Khi chưa có điện trường</a:t>
            </a:r>
            <a:r>
              <a:rPr lang="en-US" sz="2800" dirty="0">
                <a:solidFill>
                  <a:schemeClr val="tx1"/>
                </a:solidFill>
                <a:latin typeface="+mj-lt"/>
              </a:rPr>
              <a:t>:</a:t>
            </a:r>
            <a:r>
              <a:rPr lang="vi-VN" sz="2800" dirty="0">
                <a:solidFill>
                  <a:schemeClr val="tx1"/>
                </a:solidFill>
                <a:latin typeface="+mj-lt"/>
              </a:rPr>
              <a:t> các ion chuyển động hỗn loạn</a:t>
            </a:r>
            <a:r>
              <a:rPr lang="en-US" sz="2800" dirty="0">
                <a:solidFill>
                  <a:schemeClr val="tx1"/>
                </a:solidFill>
                <a:latin typeface="+mj-lt"/>
              </a:rPr>
              <a:t> </a:t>
            </a:r>
            <a:r>
              <a:rPr lang="en-US" sz="2800" dirty="0" err="1">
                <a:solidFill>
                  <a:schemeClr val="tx1"/>
                </a:solidFill>
                <a:latin typeface="Times New Roman" panose="02020603050405020304" pitchFamily="18" charset="0"/>
                <a:cs typeface="Times New Roman" panose="02020603050405020304" pitchFamily="18" charset="0"/>
              </a:rPr>
              <a:t>trong</a:t>
            </a:r>
            <a:r>
              <a:rPr lang="en-US" sz="2800" dirty="0">
                <a:solidFill>
                  <a:schemeClr val="tx1"/>
                </a:solidFill>
                <a:latin typeface="Times New Roman" panose="02020603050405020304" pitchFamily="18" charset="0"/>
                <a:cs typeface="Times New Roman" panose="02020603050405020304" pitchFamily="18" charset="0"/>
              </a:rPr>
              <a:t> dung </a:t>
            </a:r>
            <a:r>
              <a:rPr lang="en-US" sz="2800" dirty="0" err="1">
                <a:solidFill>
                  <a:schemeClr val="tx1"/>
                </a:solidFill>
                <a:latin typeface="Times New Roman" panose="02020603050405020304" pitchFamily="18" charset="0"/>
                <a:cs typeface="Times New Roman" panose="02020603050405020304" pitchFamily="18" charset="0"/>
              </a:rPr>
              <a:t>dịch</a:t>
            </a:r>
            <a:r>
              <a:rPr lang="vi-VN" sz="2800" dirty="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p:txBody>
      </p:sp>
      <p:grpSp>
        <p:nvGrpSpPr>
          <p:cNvPr id="18" name="Group 79">
            <a:extLst>
              <a:ext uri="{FF2B5EF4-FFF2-40B4-BE49-F238E27FC236}">
                <a16:creationId xmlns:a16="http://schemas.microsoft.com/office/drawing/2014/main" id="{508D9B79-7C41-4581-A22D-BC5F582E6D3D}"/>
              </a:ext>
            </a:extLst>
          </p:cNvPr>
          <p:cNvGrpSpPr>
            <a:grpSpLocks/>
          </p:cNvGrpSpPr>
          <p:nvPr/>
        </p:nvGrpSpPr>
        <p:grpSpPr bwMode="auto">
          <a:xfrm>
            <a:off x="449250" y="2942814"/>
            <a:ext cx="4381783" cy="3448051"/>
            <a:chOff x="1536" y="1956"/>
            <a:chExt cx="2218" cy="2172"/>
          </a:xfrm>
        </p:grpSpPr>
        <p:sp>
          <p:nvSpPr>
            <p:cNvPr id="19" name="Text Box 80">
              <a:extLst>
                <a:ext uri="{FF2B5EF4-FFF2-40B4-BE49-F238E27FC236}">
                  <a16:creationId xmlns:a16="http://schemas.microsoft.com/office/drawing/2014/main" id="{DF5411D8-5059-44DC-BC2E-DB144AB6EED8}"/>
                </a:ext>
              </a:extLst>
            </p:cNvPr>
            <p:cNvSpPr txBox="1">
              <a:spLocks noChangeArrowheads="1"/>
            </p:cNvSpPr>
            <p:nvPr/>
          </p:nvSpPr>
          <p:spPr bwMode="auto">
            <a:xfrm>
              <a:off x="2254" y="2148"/>
              <a:ext cx="883"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square">
              <a:spAutoFit/>
            </a:bodyP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sz="2000" b="1" i="0" dirty="0" err="1">
                  <a:solidFill>
                    <a:schemeClr val="accent2"/>
                  </a:solidFill>
                  <a:latin typeface="Times New Roman" panose="02020603050405020304" pitchFamily="18" charset="0"/>
                  <a:cs typeface="Times New Roman" panose="02020603050405020304" pitchFamily="18" charset="0"/>
                </a:rPr>
                <a:t>Nguồn</a:t>
              </a:r>
              <a:r>
                <a:rPr lang="en-US" sz="2000" b="1" i="0" dirty="0">
                  <a:solidFill>
                    <a:schemeClr val="accent2"/>
                  </a:solidFill>
                  <a:latin typeface="Times New Roman" panose="02020603050405020304" pitchFamily="18" charset="0"/>
                  <a:cs typeface="Times New Roman" panose="02020603050405020304" pitchFamily="18" charset="0"/>
                </a:rPr>
                <a:t> </a:t>
              </a:r>
              <a:r>
                <a:rPr lang="en-US" sz="2000" b="1" i="0" dirty="0" err="1">
                  <a:solidFill>
                    <a:schemeClr val="accent2"/>
                  </a:solidFill>
                  <a:latin typeface="Times New Roman" panose="02020603050405020304" pitchFamily="18" charset="0"/>
                  <a:cs typeface="Times New Roman" panose="02020603050405020304" pitchFamily="18" charset="0"/>
                </a:rPr>
                <a:t>điện</a:t>
              </a:r>
              <a:endParaRPr lang="en-US" i="0" dirty="0">
                <a:solidFill>
                  <a:schemeClr val="accent2"/>
                </a:solidFill>
                <a:latin typeface="Times New Roman" panose="02020603050405020304" pitchFamily="18" charset="0"/>
                <a:cs typeface="Times New Roman" panose="02020603050405020304" pitchFamily="18" charset="0"/>
              </a:endParaRPr>
            </a:p>
          </p:txBody>
        </p:sp>
        <p:grpSp>
          <p:nvGrpSpPr>
            <p:cNvPr id="20" name="Group 81">
              <a:extLst>
                <a:ext uri="{FF2B5EF4-FFF2-40B4-BE49-F238E27FC236}">
                  <a16:creationId xmlns:a16="http://schemas.microsoft.com/office/drawing/2014/main" id="{3EC8C0E8-24CB-4BDE-97E0-DCD1E6FF053A}"/>
                </a:ext>
              </a:extLst>
            </p:cNvPr>
            <p:cNvGrpSpPr>
              <a:grpSpLocks/>
            </p:cNvGrpSpPr>
            <p:nvPr/>
          </p:nvGrpSpPr>
          <p:grpSpPr bwMode="auto">
            <a:xfrm>
              <a:off x="1584" y="2958"/>
              <a:ext cx="1846" cy="1170"/>
              <a:chOff x="960" y="2064"/>
              <a:chExt cx="2448" cy="1440"/>
            </a:xfrm>
          </p:grpSpPr>
          <p:grpSp>
            <p:nvGrpSpPr>
              <p:cNvPr id="42" name="Group 82">
                <a:extLst>
                  <a:ext uri="{FF2B5EF4-FFF2-40B4-BE49-F238E27FC236}">
                    <a16:creationId xmlns:a16="http://schemas.microsoft.com/office/drawing/2014/main" id="{630FDD8B-A6D7-40A3-8B38-CDE0F8185881}"/>
                  </a:ext>
                </a:extLst>
              </p:cNvPr>
              <p:cNvGrpSpPr>
                <a:grpSpLocks/>
              </p:cNvGrpSpPr>
              <p:nvPr/>
            </p:nvGrpSpPr>
            <p:grpSpPr bwMode="auto">
              <a:xfrm>
                <a:off x="960" y="2064"/>
                <a:ext cx="2448" cy="1440"/>
                <a:chOff x="2880" y="1632"/>
                <a:chExt cx="1824" cy="1200"/>
              </a:xfrm>
            </p:grpSpPr>
            <p:sp>
              <p:nvSpPr>
                <p:cNvPr id="79" name="Line 83">
                  <a:extLst>
                    <a:ext uri="{FF2B5EF4-FFF2-40B4-BE49-F238E27FC236}">
                      <a16:creationId xmlns:a16="http://schemas.microsoft.com/office/drawing/2014/main" id="{289CD439-AA0A-4326-B942-D5435DEB9BC5}"/>
                    </a:ext>
                  </a:extLst>
                </p:cNvPr>
                <p:cNvSpPr>
                  <a:spLocks noChangeShapeType="1"/>
                </p:cNvSpPr>
                <p:nvPr/>
              </p:nvSpPr>
              <p:spPr bwMode="auto">
                <a:xfrm>
                  <a:off x="2880" y="1632"/>
                  <a:ext cx="0" cy="1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 name="Line 84">
                  <a:extLst>
                    <a:ext uri="{FF2B5EF4-FFF2-40B4-BE49-F238E27FC236}">
                      <a16:creationId xmlns:a16="http://schemas.microsoft.com/office/drawing/2014/main" id="{F7A1D340-8F4E-44B5-81A1-FC441E5445CB}"/>
                    </a:ext>
                  </a:extLst>
                </p:cNvPr>
                <p:cNvSpPr>
                  <a:spLocks noChangeShapeType="1"/>
                </p:cNvSpPr>
                <p:nvPr/>
              </p:nvSpPr>
              <p:spPr bwMode="auto">
                <a:xfrm>
                  <a:off x="2880" y="2832"/>
                  <a:ext cx="182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 name="Line 85">
                  <a:extLst>
                    <a:ext uri="{FF2B5EF4-FFF2-40B4-BE49-F238E27FC236}">
                      <a16:creationId xmlns:a16="http://schemas.microsoft.com/office/drawing/2014/main" id="{37139A3D-009A-428B-A53A-FA2AAE23A060}"/>
                    </a:ext>
                  </a:extLst>
                </p:cNvPr>
                <p:cNvSpPr>
                  <a:spLocks noChangeShapeType="1"/>
                </p:cNvSpPr>
                <p:nvPr/>
              </p:nvSpPr>
              <p:spPr bwMode="auto">
                <a:xfrm>
                  <a:off x="4704" y="1632"/>
                  <a:ext cx="0" cy="1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3" name="Line 86">
                <a:extLst>
                  <a:ext uri="{FF2B5EF4-FFF2-40B4-BE49-F238E27FC236}">
                    <a16:creationId xmlns:a16="http://schemas.microsoft.com/office/drawing/2014/main" id="{4FBDAA0A-408D-4C97-9279-70DE11B393F3}"/>
                  </a:ext>
                </a:extLst>
              </p:cNvPr>
              <p:cNvSpPr>
                <a:spLocks noChangeShapeType="1"/>
              </p:cNvSpPr>
              <p:nvPr/>
            </p:nvSpPr>
            <p:spPr bwMode="auto">
              <a:xfrm>
                <a:off x="1100" y="2224"/>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 name="Line 87">
                <a:extLst>
                  <a:ext uri="{FF2B5EF4-FFF2-40B4-BE49-F238E27FC236}">
                    <a16:creationId xmlns:a16="http://schemas.microsoft.com/office/drawing/2014/main" id="{F3817D40-41FA-4745-BF8B-45B07D7BCE24}"/>
                  </a:ext>
                </a:extLst>
              </p:cNvPr>
              <p:cNvSpPr>
                <a:spLocks noChangeShapeType="1"/>
              </p:cNvSpPr>
              <p:nvPr/>
            </p:nvSpPr>
            <p:spPr bwMode="auto">
              <a:xfrm>
                <a:off x="1380" y="2224"/>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 name="Line 88">
                <a:extLst>
                  <a:ext uri="{FF2B5EF4-FFF2-40B4-BE49-F238E27FC236}">
                    <a16:creationId xmlns:a16="http://schemas.microsoft.com/office/drawing/2014/main" id="{208CD665-7B19-448F-AF94-65727C941B7E}"/>
                  </a:ext>
                </a:extLst>
              </p:cNvPr>
              <p:cNvSpPr>
                <a:spLocks noChangeShapeType="1"/>
              </p:cNvSpPr>
              <p:nvPr/>
            </p:nvSpPr>
            <p:spPr bwMode="auto">
              <a:xfrm>
                <a:off x="1729" y="2224"/>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 name="Line 89">
                <a:extLst>
                  <a:ext uri="{FF2B5EF4-FFF2-40B4-BE49-F238E27FC236}">
                    <a16:creationId xmlns:a16="http://schemas.microsoft.com/office/drawing/2014/main" id="{6D47DE26-1F87-48C8-A1DA-A40A3759FDB6}"/>
                  </a:ext>
                </a:extLst>
              </p:cNvPr>
              <p:cNvSpPr>
                <a:spLocks noChangeShapeType="1"/>
              </p:cNvSpPr>
              <p:nvPr/>
            </p:nvSpPr>
            <p:spPr bwMode="auto">
              <a:xfrm>
                <a:off x="2079" y="2224"/>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 name="Line 90">
                <a:extLst>
                  <a:ext uri="{FF2B5EF4-FFF2-40B4-BE49-F238E27FC236}">
                    <a16:creationId xmlns:a16="http://schemas.microsoft.com/office/drawing/2014/main" id="{C247EBB5-475C-4B3A-AFE8-CA23D7D04FC2}"/>
                  </a:ext>
                </a:extLst>
              </p:cNvPr>
              <p:cNvSpPr>
                <a:spLocks noChangeShapeType="1"/>
              </p:cNvSpPr>
              <p:nvPr/>
            </p:nvSpPr>
            <p:spPr bwMode="auto">
              <a:xfrm>
                <a:off x="2359" y="2224"/>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 name="Line 91">
                <a:extLst>
                  <a:ext uri="{FF2B5EF4-FFF2-40B4-BE49-F238E27FC236}">
                    <a16:creationId xmlns:a16="http://schemas.microsoft.com/office/drawing/2014/main" id="{FBE50474-6318-4219-8898-CF19A2B561CF}"/>
                  </a:ext>
                </a:extLst>
              </p:cNvPr>
              <p:cNvSpPr>
                <a:spLocks noChangeShapeType="1"/>
              </p:cNvSpPr>
              <p:nvPr/>
            </p:nvSpPr>
            <p:spPr bwMode="auto">
              <a:xfrm>
                <a:off x="2639" y="2224"/>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 name="Line 92">
                <a:extLst>
                  <a:ext uri="{FF2B5EF4-FFF2-40B4-BE49-F238E27FC236}">
                    <a16:creationId xmlns:a16="http://schemas.microsoft.com/office/drawing/2014/main" id="{8A379CF4-DEDF-4847-87E6-2165DE2F5905}"/>
                  </a:ext>
                </a:extLst>
              </p:cNvPr>
              <p:cNvSpPr>
                <a:spLocks noChangeShapeType="1"/>
              </p:cNvSpPr>
              <p:nvPr/>
            </p:nvSpPr>
            <p:spPr bwMode="auto">
              <a:xfrm>
                <a:off x="2918" y="2224"/>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 name="Line 93">
                <a:extLst>
                  <a:ext uri="{FF2B5EF4-FFF2-40B4-BE49-F238E27FC236}">
                    <a16:creationId xmlns:a16="http://schemas.microsoft.com/office/drawing/2014/main" id="{E6584762-9457-40E7-B6A4-2BAC7645A88B}"/>
                  </a:ext>
                </a:extLst>
              </p:cNvPr>
              <p:cNvSpPr>
                <a:spLocks noChangeShapeType="1"/>
              </p:cNvSpPr>
              <p:nvPr/>
            </p:nvSpPr>
            <p:spPr bwMode="auto">
              <a:xfrm>
                <a:off x="3198" y="2224"/>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 name="Line 94">
                <a:extLst>
                  <a:ext uri="{FF2B5EF4-FFF2-40B4-BE49-F238E27FC236}">
                    <a16:creationId xmlns:a16="http://schemas.microsoft.com/office/drawing/2014/main" id="{63FE57D6-8E45-4A57-A19C-EE1B023FB4FD}"/>
                  </a:ext>
                </a:extLst>
              </p:cNvPr>
              <p:cNvSpPr>
                <a:spLocks noChangeShapeType="1"/>
              </p:cNvSpPr>
              <p:nvPr/>
            </p:nvSpPr>
            <p:spPr bwMode="auto">
              <a:xfrm>
                <a:off x="1170" y="2465"/>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 name="Line 95">
                <a:extLst>
                  <a:ext uri="{FF2B5EF4-FFF2-40B4-BE49-F238E27FC236}">
                    <a16:creationId xmlns:a16="http://schemas.microsoft.com/office/drawing/2014/main" id="{A828BEAA-0CD0-4602-AC73-B1EDF4B5CF6F}"/>
                  </a:ext>
                </a:extLst>
              </p:cNvPr>
              <p:cNvSpPr>
                <a:spLocks noChangeShapeType="1"/>
              </p:cNvSpPr>
              <p:nvPr/>
            </p:nvSpPr>
            <p:spPr bwMode="auto">
              <a:xfrm>
                <a:off x="2569" y="2465"/>
                <a:ext cx="7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 name="Line 96">
                <a:extLst>
                  <a:ext uri="{FF2B5EF4-FFF2-40B4-BE49-F238E27FC236}">
                    <a16:creationId xmlns:a16="http://schemas.microsoft.com/office/drawing/2014/main" id="{09B6ED78-9152-415D-B50E-FAF71E0800BC}"/>
                  </a:ext>
                </a:extLst>
              </p:cNvPr>
              <p:cNvSpPr>
                <a:spLocks noChangeShapeType="1"/>
              </p:cNvSpPr>
              <p:nvPr/>
            </p:nvSpPr>
            <p:spPr bwMode="auto">
              <a:xfrm>
                <a:off x="1869" y="2864"/>
                <a:ext cx="7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 name="Line 97">
                <a:extLst>
                  <a:ext uri="{FF2B5EF4-FFF2-40B4-BE49-F238E27FC236}">
                    <a16:creationId xmlns:a16="http://schemas.microsoft.com/office/drawing/2014/main" id="{642C9F24-38B6-4079-B9A8-14C81EE47941}"/>
                  </a:ext>
                </a:extLst>
              </p:cNvPr>
              <p:cNvSpPr>
                <a:spLocks noChangeShapeType="1"/>
              </p:cNvSpPr>
              <p:nvPr/>
            </p:nvSpPr>
            <p:spPr bwMode="auto">
              <a:xfrm>
                <a:off x="1450" y="3104"/>
                <a:ext cx="209"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 name="Line 98">
                <a:extLst>
                  <a:ext uri="{FF2B5EF4-FFF2-40B4-BE49-F238E27FC236}">
                    <a16:creationId xmlns:a16="http://schemas.microsoft.com/office/drawing/2014/main" id="{6C082C6D-2617-42D2-B7E5-2CB864CBAE6A}"/>
                  </a:ext>
                </a:extLst>
              </p:cNvPr>
              <p:cNvSpPr>
                <a:spLocks noChangeShapeType="1"/>
              </p:cNvSpPr>
              <p:nvPr/>
            </p:nvSpPr>
            <p:spPr bwMode="auto">
              <a:xfrm>
                <a:off x="1170" y="2784"/>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 name="Line 99">
                <a:extLst>
                  <a:ext uri="{FF2B5EF4-FFF2-40B4-BE49-F238E27FC236}">
                    <a16:creationId xmlns:a16="http://schemas.microsoft.com/office/drawing/2014/main" id="{92AFDE18-DC0A-4E50-8844-4EDF94BF466D}"/>
                  </a:ext>
                </a:extLst>
              </p:cNvPr>
              <p:cNvSpPr>
                <a:spLocks noChangeShapeType="1"/>
              </p:cNvSpPr>
              <p:nvPr/>
            </p:nvSpPr>
            <p:spPr bwMode="auto">
              <a:xfrm>
                <a:off x="1799" y="2465"/>
                <a:ext cx="7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7" name="Line 100">
                <a:extLst>
                  <a:ext uri="{FF2B5EF4-FFF2-40B4-BE49-F238E27FC236}">
                    <a16:creationId xmlns:a16="http://schemas.microsoft.com/office/drawing/2014/main" id="{F8D3CAA6-BEBB-416D-8D6E-823549298906}"/>
                  </a:ext>
                </a:extLst>
              </p:cNvPr>
              <p:cNvSpPr>
                <a:spLocks noChangeShapeType="1"/>
              </p:cNvSpPr>
              <p:nvPr/>
            </p:nvSpPr>
            <p:spPr bwMode="auto">
              <a:xfrm>
                <a:off x="2149" y="2465"/>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 name="Line 101">
                <a:extLst>
                  <a:ext uri="{FF2B5EF4-FFF2-40B4-BE49-F238E27FC236}">
                    <a16:creationId xmlns:a16="http://schemas.microsoft.com/office/drawing/2014/main" id="{F9848B85-72FF-4888-B1F7-65C818B1E594}"/>
                  </a:ext>
                </a:extLst>
              </p:cNvPr>
              <p:cNvSpPr>
                <a:spLocks noChangeShapeType="1"/>
              </p:cNvSpPr>
              <p:nvPr/>
            </p:nvSpPr>
            <p:spPr bwMode="auto">
              <a:xfrm>
                <a:off x="2848" y="3183"/>
                <a:ext cx="7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9" name="Line 102">
                <a:extLst>
                  <a:ext uri="{FF2B5EF4-FFF2-40B4-BE49-F238E27FC236}">
                    <a16:creationId xmlns:a16="http://schemas.microsoft.com/office/drawing/2014/main" id="{242DCAD7-80B3-4921-940C-5B0449F2FAB2}"/>
                  </a:ext>
                </a:extLst>
              </p:cNvPr>
              <p:cNvSpPr>
                <a:spLocks noChangeShapeType="1"/>
              </p:cNvSpPr>
              <p:nvPr/>
            </p:nvSpPr>
            <p:spPr bwMode="auto">
              <a:xfrm>
                <a:off x="2848" y="2784"/>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0" name="Line 103">
                <a:extLst>
                  <a:ext uri="{FF2B5EF4-FFF2-40B4-BE49-F238E27FC236}">
                    <a16:creationId xmlns:a16="http://schemas.microsoft.com/office/drawing/2014/main" id="{0D3205C6-EED5-49BA-BEE8-6AC62C92C760}"/>
                  </a:ext>
                </a:extLst>
              </p:cNvPr>
              <p:cNvSpPr>
                <a:spLocks noChangeShapeType="1"/>
              </p:cNvSpPr>
              <p:nvPr/>
            </p:nvSpPr>
            <p:spPr bwMode="auto">
              <a:xfrm>
                <a:off x="2848" y="2465"/>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 name="Line 104">
                <a:extLst>
                  <a:ext uri="{FF2B5EF4-FFF2-40B4-BE49-F238E27FC236}">
                    <a16:creationId xmlns:a16="http://schemas.microsoft.com/office/drawing/2014/main" id="{101C2D25-CE8E-4374-B1DC-0D7B4309F71A}"/>
                  </a:ext>
                </a:extLst>
              </p:cNvPr>
              <p:cNvSpPr>
                <a:spLocks noChangeShapeType="1"/>
              </p:cNvSpPr>
              <p:nvPr/>
            </p:nvSpPr>
            <p:spPr bwMode="auto">
              <a:xfrm>
                <a:off x="3268" y="2465"/>
                <a:ext cx="7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2" name="Line 105">
                <a:extLst>
                  <a:ext uri="{FF2B5EF4-FFF2-40B4-BE49-F238E27FC236}">
                    <a16:creationId xmlns:a16="http://schemas.microsoft.com/office/drawing/2014/main" id="{CD1F8CCE-AAEA-47A2-9AE8-9CB92814564F}"/>
                  </a:ext>
                </a:extLst>
              </p:cNvPr>
              <p:cNvSpPr>
                <a:spLocks noChangeShapeType="1"/>
              </p:cNvSpPr>
              <p:nvPr/>
            </p:nvSpPr>
            <p:spPr bwMode="auto">
              <a:xfrm>
                <a:off x="1520" y="2705"/>
                <a:ext cx="139"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3" name="Line 106">
                <a:extLst>
                  <a:ext uri="{FF2B5EF4-FFF2-40B4-BE49-F238E27FC236}">
                    <a16:creationId xmlns:a16="http://schemas.microsoft.com/office/drawing/2014/main" id="{377D7996-1FCA-4798-81B4-77A8FBDA47BE}"/>
                  </a:ext>
                </a:extLst>
              </p:cNvPr>
              <p:cNvSpPr>
                <a:spLocks noChangeShapeType="1"/>
              </p:cNvSpPr>
              <p:nvPr/>
            </p:nvSpPr>
            <p:spPr bwMode="auto">
              <a:xfrm>
                <a:off x="2079" y="3345"/>
                <a:ext cx="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4" name="Line 107">
                <a:extLst>
                  <a:ext uri="{FF2B5EF4-FFF2-40B4-BE49-F238E27FC236}">
                    <a16:creationId xmlns:a16="http://schemas.microsoft.com/office/drawing/2014/main" id="{81052CFE-6A26-497C-B5F5-70ED8AD3BB6E}"/>
                  </a:ext>
                </a:extLst>
              </p:cNvPr>
              <p:cNvSpPr>
                <a:spLocks noChangeShapeType="1"/>
              </p:cNvSpPr>
              <p:nvPr/>
            </p:nvSpPr>
            <p:spPr bwMode="auto">
              <a:xfrm>
                <a:off x="2149" y="3104"/>
                <a:ext cx="7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 name="Line 108">
                <a:extLst>
                  <a:ext uri="{FF2B5EF4-FFF2-40B4-BE49-F238E27FC236}">
                    <a16:creationId xmlns:a16="http://schemas.microsoft.com/office/drawing/2014/main" id="{9939BCF1-8F18-456A-9745-7AC0DA97B43A}"/>
                  </a:ext>
                </a:extLst>
              </p:cNvPr>
              <p:cNvSpPr>
                <a:spLocks noChangeShapeType="1"/>
              </p:cNvSpPr>
              <p:nvPr/>
            </p:nvSpPr>
            <p:spPr bwMode="auto">
              <a:xfrm>
                <a:off x="2289" y="2784"/>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 name="Line 109">
                <a:extLst>
                  <a:ext uri="{FF2B5EF4-FFF2-40B4-BE49-F238E27FC236}">
                    <a16:creationId xmlns:a16="http://schemas.microsoft.com/office/drawing/2014/main" id="{7B00558A-FA91-4382-BDB0-5FD94BCDE5C3}"/>
                  </a:ext>
                </a:extLst>
              </p:cNvPr>
              <p:cNvSpPr>
                <a:spLocks noChangeShapeType="1"/>
              </p:cNvSpPr>
              <p:nvPr/>
            </p:nvSpPr>
            <p:spPr bwMode="auto">
              <a:xfrm>
                <a:off x="1869" y="3345"/>
                <a:ext cx="7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7" name="Line 110">
                <a:extLst>
                  <a:ext uri="{FF2B5EF4-FFF2-40B4-BE49-F238E27FC236}">
                    <a16:creationId xmlns:a16="http://schemas.microsoft.com/office/drawing/2014/main" id="{4A8534E0-EB71-4270-9C31-4E67E7B6F58A}"/>
                  </a:ext>
                </a:extLst>
              </p:cNvPr>
              <p:cNvSpPr>
                <a:spLocks noChangeShapeType="1"/>
              </p:cNvSpPr>
              <p:nvPr/>
            </p:nvSpPr>
            <p:spPr bwMode="auto">
              <a:xfrm>
                <a:off x="1030" y="3345"/>
                <a:ext cx="7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 name="Line 111">
                <a:extLst>
                  <a:ext uri="{FF2B5EF4-FFF2-40B4-BE49-F238E27FC236}">
                    <a16:creationId xmlns:a16="http://schemas.microsoft.com/office/drawing/2014/main" id="{41DDA131-7012-4CBA-9983-1E2F9A715FC6}"/>
                  </a:ext>
                </a:extLst>
              </p:cNvPr>
              <p:cNvSpPr>
                <a:spLocks noChangeShapeType="1"/>
              </p:cNvSpPr>
              <p:nvPr/>
            </p:nvSpPr>
            <p:spPr bwMode="auto">
              <a:xfrm>
                <a:off x="1100" y="3024"/>
                <a:ext cx="7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9" name="Line 112">
                <a:extLst>
                  <a:ext uri="{FF2B5EF4-FFF2-40B4-BE49-F238E27FC236}">
                    <a16:creationId xmlns:a16="http://schemas.microsoft.com/office/drawing/2014/main" id="{1C07429A-CB88-47FE-B795-A0940E3E6C09}"/>
                  </a:ext>
                </a:extLst>
              </p:cNvPr>
              <p:cNvSpPr>
                <a:spLocks noChangeShapeType="1"/>
              </p:cNvSpPr>
              <p:nvPr/>
            </p:nvSpPr>
            <p:spPr bwMode="auto">
              <a:xfrm>
                <a:off x="2499" y="2945"/>
                <a:ext cx="21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 name="Line 113">
                <a:extLst>
                  <a:ext uri="{FF2B5EF4-FFF2-40B4-BE49-F238E27FC236}">
                    <a16:creationId xmlns:a16="http://schemas.microsoft.com/office/drawing/2014/main" id="{0C6A0736-2AEE-4C3A-9B4C-9121779A5AC9}"/>
                  </a:ext>
                </a:extLst>
              </p:cNvPr>
              <p:cNvSpPr>
                <a:spLocks noChangeShapeType="1"/>
              </p:cNvSpPr>
              <p:nvPr/>
            </p:nvSpPr>
            <p:spPr bwMode="auto">
              <a:xfrm>
                <a:off x="3268" y="2784"/>
                <a:ext cx="7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 name="Line 114">
                <a:extLst>
                  <a:ext uri="{FF2B5EF4-FFF2-40B4-BE49-F238E27FC236}">
                    <a16:creationId xmlns:a16="http://schemas.microsoft.com/office/drawing/2014/main" id="{88AF643B-434F-4932-9C12-A38CAD9FB7E9}"/>
                  </a:ext>
                </a:extLst>
              </p:cNvPr>
              <p:cNvSpPr>
                <a:spLocks noChangeShapeType="1"/>
              </p:cNvSpPr>
              <p:nvPr/>
            </p:nvSpPr>
            <p:spPr bwMode="auto">
              <a:xfrm>
                <a:off x="3058" y="2945"/>
                <a:ext cx="7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2" name="Line 115">
                <a:extLst>
                  <a:ext uri="{FF2B5EF4-FFF2-40B4-BE49-F238E27FC236}">
                    <a16:creationId xmlns:a16="http://schemas.microsoft.com/office/drawing/2014/main" id="{3999FA74-AC2A-4B59-8AAB-B25FCA0CBF90}"/>
                  </a:ext>
                </a:extLst>
              </p:cNvPr>
              <p:cNvSpPr>
                <a:spLocks noChangeShapeType="1"/>
              </p:cNvSpPr>
              <p:nvPr/>
            </p:nvSpPr>
            <p:spPr bwMode="auto">
              <a:xfrm>
                <a:off x="2429" y="3345"/>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3" name="Line 116">
                <a:extLst>
                  <a:ext uri="{FF2B5EF4-FFF2-40B4-BE49-F238E27FC236}">
                    <a16:creationId xmlns:a16="http://schemas.microsoft.com/office/drawing/2014/main" id="{BFD202CD-90E2-4B29-BD60-82AE7D38FC1B}"/>
                  </a:ext>
                </a:extLst>
              </p:cNvPr>
              <p:cNvSpPr>
                <a:spLocks noChangeShapeType="1"/>
              </p:cNvSpPr>
              <p:nvPr/>
            </p:nvSpPr>
            <p:spPr bwMode="auto">
              <a:xfrm>
                <a:off x="3128" y="3345"/>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4" name="Line 117">
                <a:extLst>
                  <a:ext uri="{FF2B5EF4-FFF2-40B4-BE49-F238E27FC236}">
                    <a16:creationId xmlns:a16="http://schemas.microsoft.com/office/drawing/2014/main" id="{CF8A41D2-D8D8-4F61-8140-47802006B771}"/>
                  </a:ext>
                </a:extLst>
              </p:cNvPr>
              <p:cNvSpPr>
                <a:spLocks noChangeShapeType="1"/>
              </p:cNvSpPr>
              <p:nvPr/>
            </p:nvSpPr>
            <p:spPr bwMode="auto">
              <a:xfrm>
                <a:off x="3128" y="3183"/>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5" name="Line 118">
                <a:extLst>
                  <a:ext uri="{FF2B5EF4-FFF2-40B4-BE49-F238E27FC236}">
                    <a16:creationId xmlns:a16="http://schemas.microsoft.com/office/drawing/2014/main" id="{CD203AB8-FE6A-4929-AEF1-1174E1255374}"/>
                  </a:ext>
                </a:extLst>
              </p:cNvPr>
              <p:cNvSpPr>
                <a:spLocks noChangeShapeType="1"/>
              </p:cNvSpPr>
              <p:nvPr/>
            </p:nvSpPr>
            <p:spPr bwMode="auto">
              <a:xfrm>
                <a:off x="1380" y="3345"/>
                <a:ext cx="7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6" name="Line 119">
                <a:extLst>
                  <a:ext uri="{FF2B5EF4-FFF2-40B4-BE49-F238E27FC236}">
                    <a16:creationId xmlns:a16="http://schemas.microsoft.com/office/drawing/2014/main" id="{A586A291-CB15-4479-ABC6-12E965EE242C}"/>
                  </a:ext>
                </a:extLst>
              </p:cNvPr>
              <p:cNvSpPr>
                <a:spLocks noChangeShapeType="1"/>
              </p:cNvSpPr>
              <p:nvPr/>
            </p:nvSpPr>
            <p:spPr bwMode="auto">
              <a:xfrm>
                <a:off x="1520" y="2465"/>
                <a:ext cx="69"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7" name="Line 120">
                <a:extLst>
                  <a:ext uri="{FF2B5EF4-FFF2-40B4-BE49-F238E27FC236}">
                    <a16:creationId xmlns:a16="http://schemas.microsoft.com/office/drawing/2014/main" id="{5097F83E-346C-42C8-8B9D-73560767134A}"/>
                  </a:ext>
                </a:extLst>
              </p:cNvPr>
              <p:cNvSpPr>
                <a:spLocks noChangeShapeType="1"/>
              </p:cNvSpPr>
              <p:nvPr/>
            </p:nvSpPr>
            <p:spPr bwMode="auto">
              <a:xfrm>
                <a:off x="2009" y="2624"/>
                <a:ext cx="1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8" name="Line 121">
                <a:extLst>
                  <a:ext uri="{FF2B5EF4-FFF2-40B4-BE49-F238E27FC236}">
                    <a16:creationId xmlns:a16="http://schemas.microsoft.com/office/drawing/2014/main" id="{B09288DC-D4D7-420F-A47A-4A8A0A8172AF}"/>
                  </a:ext>
                </a:extLst>
              </p:cNvPr>
              <p:cNvSpPr>
                <a:spLocks noChangeShapeType="1"/>
              </p:cNvSpPr>
              <p:nvPr/>
            </p:nvSpPr>
            <p:spPr bwMode="auto">
              <a:xfrm>
                <a:off x="1030" y="2624"/>
                <a:ext cx="7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1" name="Rectangle 122">
              <a:extLst>
                <a:ext uri="{FF2B5EF4-FFF2-40B4-BE49-F238E27FC236}">
                  <a16:creationId xmlns:a16="http://schemas.microsoft.com/office/drawing/2014/main" id="{8C4C0366-D580-4C13-8A35-5FA3F756FCB2}"/>
                </a:ext>
              </a:extLst>
            </p:cNvPr>
            <p:cNvSpPr>
              <a:spLocks noChangeArrowheads="1"/>
            </p:cNvSpPr>
            <p:nvPr/>
          </p:nvSpPr>
          <p:spPr bwMode="auto">
            <a:xfrm>
              <a:off x="1824" y="2859"/>
              <a:ext cx="40" cy="981"/>
            </a:xfrm>
            <a:prstGeom prst="rect">
              <a:avLst/>
            </a:prstGeom>
            <a:solidFill>
              <a:srgbClr val="333333"/>
            </a:solidFill>
            <a:ln w="28575" algn="ctr">
              <a:solidFill>
                <a:schemeClr val="tx1"/>
              </a:solidFill>
              <a:miter lim="800000"/>
              <a:headEnd/>
              <a:tailEnd/>
            </a:ln>
          </p:spPr>
          <p:txBody>
            <a:bodyPr wrap="none" anchor="ct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endParaRPr lang="en-US" i="0">
                <a:latin typeface="Calibri" panose="020F0502020204030204" pitchFamily="34" charset="0"/>
              </a:endParaRPr>
            </a:p>
          </p:txBody>
        </p:sp>
        <p:sp>
          <p:nvSpPr>
            <p:cNvPr id="22" name="Line 123">
              <a:extLst>
                <a:ext uri="{FF2B5EF4-FFF2-40B4-BE49-F238E27FC236}">
                  <a16:creationId xmlns:a16="http://schemas.microsoft.com/office/drawing/2014/main" id="{72477EE7-5781-41B8-A378-F60CBD980343}"/>
                </a:ext>
              </a:extLst>
            </p:cNvPr>
            <p:cNvSpPr>
              <a:spLocks noChangeShapeType="1"/>
            </p:cNvSpPr>
            <p:nvPr/>
          </p:nvSpPr>
          <p:spPr bwMode="auto">
            <a:xfrm>
              <a:off x="1545" y="2860"/>
              <a:ext cx="327"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 name="Line 124">
              <a:extLst>
                <a:ext uri="{FF2B5EF4-FFF2-40B4-BE49-F238E27FC236}">
                  <a16:creationId xmlns:a16="http://schemas.microsoft.com/office/drawing/2014/main" id="{2B0EEEA9-FD39-481C-94DE-1E8ADE26643E}"/>
                </a:ext>
              </a:extLst>
            </p:cNvPr>
            <p:cNvSpPr>
              <a:spLocks noChangeShapeType="1"/>
            </p:cNvSpPr>
            <p:nvPr/>
          </p:nvSpPr>
          <p:spPr bwMode="auto">
            <a:xfrm>
              <a:off x="1545" y="2547"/>
              <a:ext cx="1" cy="3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 name="Line 125">
              <a:extLst>
                <a:ext uri="{FF2B5EF4-FFF2-40B4-BE49-F238E27FC236}">
                  <a16:creationId xmlns:a16="http://schemas.microsoft.com/office/drawing/2014/main" id="{7C2472EB-7231-46E0-BF5E-E02DF828F72E}"/>
                </a:ext>
              </a:extLst>
            </p:cNvPr>
            <p:cNvSpPr>
              <a:spLocks noChangeShapeType="1"/>
            </p:cNvSpPr>
            <p:nvPr/>
          </p:nvSpPr>
          <p:spPr bwMode="auto">
            <a:xfrm>
              <a:off x="1536" y="2547"/>
              <a:ext cx="478"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 name="Line 126">
              <a:extLst>
                <a:ext uri="{FF2B5EF4-FFF2-40B4-BE49-F238E27FC236}">
                  <a16:creationId xmlns:a16="http://schemas.microsoft.com/office/drawing/2014/main" id="{5B37B9E6-095E-40A5-A67C-757A10476FEB}"/>
                </a:ext>
              </a:extLst>
            </p:cNvPr>
            <p:cNvSpPr>
              <a:spLocks noChangeShapeType="1"/>
            </p:cNvSpPr>
            <p:nvPr/>
          </p:nvSpPr>
          <p:spPr bwMode="auto">
            <a:xfrm>
              <a:off x="3232" y="2860"/>
              <a:ext cx="251"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 name="Line 127">
              <a:extLst>
                <a:ext uri="{FF2B5EF4-FFF2-40B4-BE49-F238E27FC236}">
                  <a16:creationId xmlns:a16="http://schemas.microsoft.com/office/drawing/2014/main" id="{E3A6C1FB-9ACE-46DD-AB58-07CDF5108B6A}"/>
                </a:ext>
              </a:extLst>
            </p:cNvPr>
            <p:cNvSpPr>
              <a:spLocks noChangeShapeType="1"/>
            </p:cNvSpPr>
            <p:nvPr/>
          </p:nvSpPr>
          <p:spPr bwMode="auto">
            <a:xfrm>
              <a:off x="2553" y="2435"/>
              <a:ext cx="1" cy="22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 name="Line 128">
              <a:extLst>
                <a:ext uri="{FF2B5EF4-FFF2-40B4-BE49-F238E27FC236}">
                  <a16:creationId xmlns:a16="http://schemas.microsoft.com/office/drawing/2014/main" id="{075B73C1-7E1A-4A74-9CA1-3AF0B981DA5F}"/>
                </a:ext>
              </a:extLst>
            </p:cNvPr>
            <p:cNvSpPr>
              <a:spLocks noChangeShapeType="1"/>
            </p:cNvSpPr>
            <p:nvPr/>
          </p:nvSpPr>
          <p:spPr bwMode="auto">
            <a:xfrm>
              <a:off x="2605" y="2501"/>
              <a:ext cx="1"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 name="Oval 129">
              <a:extLst>
                <a:ext uri="{FF2B5EF4-FFF2-40B4-BE49-F238E27FC236}">
                  <a16:creationId xmlns:a16="http://schemas.microsoft.com/office/drawing/2014/main" id="{86744AC6-153D-477D-A651-8F62F9274B28}"/>
                </a:ext>
              </a:extLst>
            </p:cNvPr>
            <p:cNvSpPr>
              <a:spLocks noChangeArrowheads="1"/>
            </p:cNvSpPr>
            <p:nvPr/>
          </p:nvSpPr>
          <p:spPr bwMode="auto">
            <a:xfrm>
              <a:off x="3120" y="2352"/>
              <a:ext cx="127" cy="182"/>
            </a:xfrm>
            <a:prstGeom prst="ellipse">
              <a:avLst/>
            </a:prstGeom>
            <a:solidFill>
              <a:srgbClr val="FF0000"/>
            </a:solidFill>
            <a:ln w="28575">
              <a:solidFill>
                <a:schemeClr val="tx2"/>
              </a:solidFill>
              <a:round/>
              <a:headEnd/>
              <a:tailEnd/>
            </a:ln>
          </p:spPr>
          <p:txBody>
            <a:bodyPr wrap="none" anchor="ct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endParaRPr lang="en-US" i="0">
                <a:latin typeface="Calibri" panose="020F0502020204030204" pitchFamily="34" charset="0"/>
              </a:endParaRPr>
            </a:p>
          </p:txBody>
        </p:sp>
        <p:sp>
          <p:nvSpPr>
            <p:cNvPr id="29" name="Rectangle 130">
              <a:extLst>
                <a:ext uri="{FF2B5EF4-FFF2-40B4-BE49-F238E27FC236}">
                  <a16:creationId xmlns:a16="http://schemas.microsoft.com/office/drawing/2014/main" id="{C7264C83-FB54-4A1A-A4D4-0E78C6B5F384}"/>
                </a:ext>
              </a:extLst>
            </p:cNvPr>
            <p:cNvSpPr>
              <a:spLocks noChangeArrowheads="1"/>
            </p:cNvSpPr>
            <p:nvPr/>
          </p:nvSpPr>
          <p:spPr bwMode="auto">
            <a:xfrm>
              <a:off x="3158" y="2526"/>
              <a:ext cx="59" cy="44"/>
            </a:xfrm>
            <a:prstGeom prst="rect">
              <a:avLst/>
            </a:prstGeom>
            <a:solidFill>
              <a:srgbClr val="336699"/>
            </a:solidFill>
            <a:ln w="28575">
              <a:solidFill>
                <a:schemeClr val="tx1"/>
              </a:solidFill>
              <a:miter lim="800000"/>
              <a:headEnd/>
              <a:tailEnd/>
            </a:ln>
          </p:spPr>
          <p:txBody>
            <a:bodyPr wrap="none" anchor="ct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endParaRPr lang="en-US" i="0">
                <a:latin typeface="Calibri" panose="020F0502020204030204" pitchFamily="34" charset="0"/>
              </a:endParaRPr>
            </a:p>
          </p:txBody>
        </p:sp>
        <p:sp>
          <p:nvSpPr>
            <p:cNvPr id="30" name="Text Box 131">
              <a:extLst>
                <a:ext uri="{FF2B5EF4-FFF2-40B4-BE49-F238E27FC236}">
                  <a16:creationId xmlns:a16="http://schemas.microsoft.com/office/drawing/2014/main" id="{FB0BCE84-FB98-4650-B04E-7435A14315D9}"/>
                </a:ext>
              </a:extLst>
            </p:cNvPr>
            <p:cNvSpPr txBox="1">
              <a:spLocks noChangeArrowheads="1"/>
            </p:cNvSpPr>
            <p:nvPr/>
          </p:nvSpPr>
          <p:spPr bwMode="auto">
            <a:xfrm>
              <a:off x="3210" y="1956"/>
              <a:ext cx="38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b="1" i="0" dirty="0" err="1">
                  <a:solidFill>
                    <a:schemeClr val="accent2"/>
                  </a:solidFill>
                  <a:latin typeface="Times New Roman" panose="02020603050405020304" pitchFamily="18" charset="0"/>
                  <a:cs typeface="Times New Roman" panose="02020603050405020304" pitchFamily="18" charset="0"/>
                </a:rPr>
                <a:t>Đèn</a:t>
              </a:r>
              <a:r>
                <a:rPr lang="en-US" i="0" dirty="0">
                  <a:solidFill>
                    <a:schemeClr val="accent2"/>
                  </a:solidFill>
                  <a:latin typeface="Times New Roman" panose="02020603050405020304" pitchFamily="18" charset="0"/>
                  <a:cs typeface="Times New Roman" panose="02020603050405020304" pitchFamily="18" charset="0"/>
                </a:rPr>
                <a:t> </a:t>
              </a:r>
            </a:p>
          </p:txBody>
        </p:sp>
        <p:sp>
          <p:nvSpPr>
            <p:cNvPr id="31" name="Rectangle 132">
              <a:extLst>
                <a:ext uri="{FF2B5EF4-FFF2-40B4-BE49-F238E27FC236}">
                  <a16:creationId xmlns:a16="http://schemas.microsoft.com/office/drawing/2014/main" id="{466F2B02-4BE2-4137-BC3F-11EC43683EA6}"/>
                </a:ext>
              </a:extLst>
            </p:cNvPr>
            <p:cNvSpPr>
              <a:spLocks noChangeArrowheads="1"/>
            </p:cNvSpPr>
            <p:nvPr/>
          </p:nvSpPr>
          <p:spPr bwMode="auto">
            <a:xfrm>
              <a:off x="3225" y="2860"/>
              <a:ext cx="39" cy="981"/>
            </a:xfrm>
            <a:prstGeom prst="rect">
              <a:avLst/>
            </a:prstGeom>
            <a:solidFill>
              <a:srgbClr val="333333"/>
            </a:solidFill>
            <a:ln w="28575" algn="ctr">
              <a:solidFill>
                <a:schemeClr val="tx1"/>
              </a:solidFill>
              <a:miter lim="800000"/>
              <a:headEnd/>
              <a:tailEnd/>
            </a:ln>
          </p:spPr>
          <p:txBody>
            <a:bodyPr wrap="none" anchor="ct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endParaRPr lang="en-US" i="0">
                <a:latin typeface="Calibri" panose="020F0502020204030204" pitchFamily="34" charset="0"/>
              </a:endParaRPr>
            </a:p>
          </p:txBody>
        </p:sp>
        <p:sp>
          <p:nvSpPr>
            <p:cNvPr id="32" name="Text Box 133">
              <a:extLst>
                <a:ext uri="{FF2B5EF4-FFF2-40B4-BE49-F238E27FC236}">
                  <a16:creationId xmlns:a16="http://schemas.microsoft.com/office/drawing/2014/main" id="{CA1D5132-31F5-4D33-8999-AF6C5FF2A5B3}"/>
                </a:ext>
              </a:extLst>
            </p:cNvPr>
            <p:cNvSpPr txBox="1">
              <a:spLocks noChangeArrowheads="1"/>
            </p:cNvSpPr>
            <p:nvPr/>
          </p:nvSpPr>
          <p:spPr bwMode="auto">
            <a:xfrm>
              <a:off x="1993" y="2339"/>
              <a:ext cx="25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b="1" i="0">
                  <a:latin typeface=".VnTimeH" panose="020B7200000000000000" pitchFamily="34" charset="0"/>
                </a:rPr>
                <a:t>K</a:t>
              </a:r>
            </a:p>
          </p:txBody>
        </p:sp>
        <p:sp>
          <p:nvSpPr>
            <p:cNvPr id="33" name="Line 134">
              <a:extLst>
                <a:ext uri="{FF2B5EF4-FFF2-40B4-BE49-F238E27FC236}">
                  <a16:creationId xmlns:a16="http://schemas.microsoft.com/office/drawing/2014/main" id="{1DB77BE0-9DBB-48B0-A75F-EEF69A1A78FF}"/>
                </a:ext>
              </a:extLst>
            </p:cNvPr>
            <p:cNvSpPr>
              <a:spLocks noChangeShapeType="1"/>
            </p:cNvSpPr>
            <p:nvPr/>
          </p:nvSpPr>
          <p:spPr bwMode="auto">
            <a:xfrm>
              <a:off x="2121" y="2544"/>
              <a:ext cx="43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 name="Line 135">
              <a:extLst>
                <a:ext uri="{FF2B5EF4-FFF2-40B4-BE49-F238E27FC236}">
                  <a16:creationId xmlns:a16="http://schemas.microsoft.com/office/drawing/2014/main" id="{8FFF9197-0436-4440-BA8A-F7E26E477A9C}"/>
                </a:ext>
              </a:extLst>
            </p:cNvPr>
            <p:cNvSpPr>
              <a:spLocks noChangeShapeType="1"/>
            </p:cNvSpPr>
            <p:nvPr/>
          </p:nvSpPr>
          <p:spPr bwMode="auto">
            <a:xfrm>
              <a:off x="2601" y="2544"/>
              <a:ext cx="57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 name="Line 136">
              <a:extLst>
                <a:ext uri="{FF2B5EF4-FFF2-40B4-BE49-F238E27FC236}">
                  <a16:creationId xmlns:a16="http://schemas.microsoft.com/office/drawing/2014/main" id="{FD048A99-E798-4917-B676-080F0E4CFFD1}"/>
                </a:ext>
              </a:extLst>
            </p:cNvPr>
            <p:cNvSpPr>
              <a:spLocks noChangeShapeType="1"/>
            </p:cNvSpPr>
            <p:nvPr/>
          </p:nvSpPr>
          <p:spPr bwMode="auto">
            <a:xfrm>
              <a:off x="3487" y="2544"/>
              <a:ext cx="0" cy="31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 name="Line 137">
              <a:extLst>
                <a:ext uri="{FF2B5EF4-FFF2-40B4-BE49-F238E27FC236}">
                  <a16:creationId xmlns:a16="http://schemas.microsoft.com/office/drawing/2014/main" id="{219FC5B1-ADBD-4E8A-A1C5-95E834CBC74F}"/>
                </a:ext>
              </a:extLst>
            </p:cNvPr>
            <p:cNvSpPr>
              <a:spLocks noChangeShapeType="1"/>
            </p:cNvSpPr>
            <p:nvPr/>
          </p:nvSpPr>
          <p:spPr bwMode="auto">
            <a:xfrm>
              <a:off x="3212" y="2544"/>
              <a:ext cx="28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 name="Line 138">
              <a:extLst>
                <a:ext uri="{FF2B5EF4-FFF2-40B4-BE49-F238E27FC236}">
                  <a16:creationId xmlns:a16="http://schemas.microsoft.com/office/drawing/2014/main" id="{916A0F23-E6B2-44DE-ADF4-594810CCB6F6}"/>
                </a:ext>
              </a:extLst>
            </p:cNvPr>
            <p:cNvSpPr>
              <a:spLocks noChangeShapeType="1"/>
            </p:cNvSpPr>
            <p:nvPr/>
          </p:nvSpPr>
          <p:spPr bwMode="auto">
            <a:xfrm>
              <a:off x="2007" y="2535"/>
              <a:ext cx="14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 name="Text Box 139">
              <a:extLst>
                <a:ext uri="{FF2B5EF4-FFF2-40B4-BE49-F238E27FC236}">
                  <a16:creationId xmlns:a16="http://schemas.microsoft.com/office/drawing/2014/main" id="{EC4E49E8-99E1-45A4-9AE1-EE5E03C64C88}"/>
                </a:ext>
              </a:extLst>
            </p:cNvPr>
            <p:cNvSpPr txBox="1">
              <a:spLocks noChangeArrowheads="1"/>
            </p:cNvSpPr>
            <p:nvPr/>
          </p:nvSpPr>
          <p:spPr bwMode="auto">
            <a:xfrm>
              <a:off x="1824" y="2723"/>
              <a:ext cx="19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sz="2400" b="1" i="0">
                  <a:latin typeface=".VnTimeH" panose="020B7200000000000000" pitchFamily="34" charset="0"/>
                </a:rPr>
                <a:t>+</a:t>
              </a:r>
            </a:p>
          </p:txBody>
        </p:sp>
        <p:sp>
          <p:nvSpPr>
            <p:cNvPr id="39" name="Text Box 140">
              <a:extLst>
                <a:ext uri="{FF2B5EF4-FFF2-40B4-BE49-F238E27FC236}">
                  <a16:creationId xmlns:a16="http://schemas.microsoft.com/office/drawing/2014/main" id="{423224FD-4061-40E5-9171-40E0E66ADC66}"/>
                </a:ext>
              </a:extLst>
            </p:cNvPr>
            <p:cNvSpPr txBox="1">
              <a:spLocks noChangeArrowheads="1"/>
            </p:cNvSpPr>
            <p:nvPr/>
          </p:nvSpPr>
          <p:spPr bwMode="auto">
            <a:xfrm>
              <a:off x="3050" y="2675"/>
              <a:ext cx="19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sz="2800" i="0">
                  <a:latin typeface=".VnTimeH" panose="020B7200000000000000" pitchFamily="34" charset="0"/>
                </a:rPr>
                <a:t>-</a:t>
              </a:r>
            </a:p>
          </p:txBody>
        </p:sp>
        <p:sp>
          <p:nvSpPr>
            <p:cNvPr id="40" name="Text Box 141">
              <a:extLst>
                <a:ext uri="{FF2B5EF4-FFF2-40B4-BE49-F238E27FC236}">
                  <a16:creationId xmlns:a16="http://schemas.microsoft.com/office/drawing/2014/main" id="{5A48986C-CB55-441E-9379-6E081657DE1D}"/>
                </a:ext>
              </a:extLst>
            </p:cNvPr>
            <p:cNvSpPr txBox="1">
              <a:spLocks noChangeArrowheads="1"/>
            </p:cNvSpPr>
            <p:nvPr/>
          </p:nvSpPr>
          <p:spPr bwMode="auto">
            <a:xfrm>
              <a:off x="1607" y="2640"/>
              <a:ext cx="72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sz="1600" b="1" i="0" dirty="0" err="1">
                  <a:latin typeface="Times New Roman" panose="02020603050405020304" pitchFamily="18" charset="0"/>
                  <a:cs typeface="Times New Roman" panose="02020603050405020304" pitchFamily="18" charset="0"/>
                </a:rPr>
                <a:t>Anốt</a:t>
              </a:r>
              <a:endParaRPr lang="en-US" sz="1600" b="1" i="0" dirty="0">
                <a:latin typeface="Times New Roman" panose="02020603050405020304" pitchFamily="18" charset="0"/>
                <a:cs typeface="Times New Roman" panose="02020603050405020304" pitchFamily="18" charset="0"/>
              </a:endParaRPr>
            </a:p>
          </p:txBody>
        </p:sp>
        <p:sp>
          <p:nvSpPr>
            <p:cNvPr id="41" name="Text Box 142">
              <a:extLst>
                <a:ext uri="{FF2B5EF4-FFF2-40B4-BE49-F238E27FC236}">
                  <a16:creationId xmlns:a16="http://schemas.microsoft.com/office/drawing/2014/main" id="{C26C671A-A5A1-49DF-96C1-30A248061056}"/>
                </a:ext>
              </a:extLst>
            </p:cNvPr>
            <p:cNvSpPr txBox="1">
              <a:spLocks noChangeArrowheads="1"/>
            </p:cNvSpPr>
            <p:nvPr/>
          </p:nvSpPr>
          <p:spPr bwMode="auto">
            <a:xfrm>
              <a:off x="3034" y="2640"/>
              <a:ext cx="72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sz="1600" b="1" i="0" dirty="0" err="1">
                  <a:latin typeface="Times New Roman" panose="02020603050405020304" pitchFamily="18" charset="0"/>
                  <a:cs typeface="Times New Roman" panose="02020603050405020304" pitchFamily="18" charset="0"/>
                </a:rPr>
                <a:t>Catốt</a:t>
              </a:r>
              <a:endParaRPr lang="en-US" sz="1600" b="1" i="0" dirty="0">
                <a:latin typeface="Times New Roman" panose="02020603050405020304" pitchFamily="18" charset="0"/>
                <a:cs typeface="Times New Roman" panose="02020603050405020304" pitchFamily="18" charset="0"/>
              </a:endParaRPr>
            </a:p>
          </p:txBody>
        </p:sp>
      </p:grpSp>
      <p:sp>
        <p:nvSpPr>
          <p:cNvPr id="82" name="Line 143">
            <a:extLst>
              <a:ext uri="{FF2B5EF4-FFF2-40B4-BE49-F238E27FC236}">
                <a16:creationId xmlns:a16="http://schemas.microsoft.com/office/drawing/2014/main" id="{928C43DB-AA8B-4E73-9F59-E3D69AA68DDF}"/>
              </a:ext>
            </a:extLst>
          </p:cNvPr>
          <p:cNvSpPr>
            <a:spLocks noChangeShapeType="1"/>
          </p:cNvSpPr>
          <p:nvPr/>
        </p:nvSpPr>
        <p:spPr bwMode="auto">
          <a:xfrm>
            <a:off x="1543326" y="4238212"/>
            <a:ext cx="1828800" cy="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83" name="Group 144">
            <a:extLst>
              <a:ext uri="{FF2B5EF4-FFF2-40B4-BE49-F238E27FC236}">
                <a16:creationId xmlns:a16="http://schemas.microsoft.com/office/drawing/2014/main" id="{297B8B77-E52B-4302-8F49-CBCF8562F2C8}"/>
              </a:ext>
            </a:extLst>
          </p:cNvPr>
          <p:cNvGrpSpPr>
            <a:grpSpLocks/>
          </p:cNvGrpSpPr>
          <p:nvPr/>
        </p:nvGrpSpPr>
        <p:grpSpPr bwMode="auto">
          <a:xfrm>
            <a:off x="2077288" y="4211224"/>
            <a:ext cx="925513" cy="579438"/>
            <a:chOff x="3977" y="3072"/>
            <a:chExt cx="583" cy="365"/>
          </a:xfrm>
        </p:grpSpPr>
        <p:sp>
          <p:nvSpPr>
            <p:cNvPr id="84" name="Text Box 145">
              <a:extLst>
                <a:ext uri="{FF2B5EF4-FFF2-40B4-BE49-F238E27FC236}">
                  <a16:creationId xmlns:a16="http://schemas.microsoft.com/office/drawing/2014/main" id="{2B344F73-68C7-41B1-B63D-3D1671A98E2D}"/>
                </a:ext>
              </a:extLst>
            </p:cNvPr>
            <p:cNvSpPr txBox="1">
              <a:spLocks noChangeArrowheads="1"/>
            </p:cNvSpPr>
            <p:nvPr/>
          </p:nvSpPr>
          <p:spPr bwMode="auto">
            <a:xfrm>
              <a:off x="3984" y="3072"/>
              <a:ext cx="576"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sz="3200" b="1" i="0" dirty="0">
                  <a:solidFill>
                    <a:srgbClr val="FF0000"/>
                  </a:solidFill>
                  <a:latin typeface="Calibri" panose="020F0502020204030204" pitchFamily="34" charset="0"/>
                </a:rPr>
                <a:t>E</a:t>
              </a:r>
            </a:p>
          </p:txBody>
        </p:sp>
        <p:sp>
          <p:nvSpPr>
            <p:cNvPr id="85" name="Line 146">
              <a:extLst>
                <a:ext uri="{FF2B5EF4-FFF2-40B4-BE49-F238E27FC236}">
                  <a16:creationId xmlns:a16="http://schemas.microsoft.com/office/drawing/2014/main" id="{2EFB6E62-6B63-444C-9E06-5EBA8CA6D3FE}"/>
                </a:ext>
              </a:extLst>
            </p:cNvPr>
            <p:cNvSpPr>
              <a:spLocks noChangeShapeType="1"/>
            </p:cNvSpPr>
            <p:nvPr/>
          </p:nvSpPr>
          <p:spPr bwMode="auto">
            <a:xfrm>
              <a:off x="3977" y="3137"/>
              <a:ext cx="240" cy="0"/>
            </a:xfrm>
            <a:prstGeom prst="line">
              <a:avLst/>
            </a:prstGeom>
            <a:noFill/>
            <a:ln w="9525">
              <a:solidFill>
                <a:srgbClr val="CC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86" name="Group 153">
            <a:extLst>
              <a:ext uri="{FF2B5EF4-FFF2-40B4-BE49-F238E27FC236}">
                <a16:creationId xmlns:a16="http://schemas.microsoft.com/office/drawing/2014/main" id="{01ED032F-F4D9-438D-8D42-0DFE076F56B8}"/>
              </a:ext>
            </a:extLst>
          </p:cNvPr>
          <p:cNvGrpSpPr>
            <a:grpSpLocks/>
          </p:cNvGrpSpPr>
          <p:nvPr/>
        </p:nvGrpSpPr>
        <p:grpSpPr bwMode="auto">
          <a:xfrm>
            <a:off x="1478232" y="5539962"/>
            <a:ext cx="1066800" cy="450850"/>
            <a:chOff x="4176" y="3591"/>
            <a:chExt cx="672" cy="284"/>
          </a:xfrm>
        </p:grpSpPr>
        <p:sp>
          <p:nvSpPr>
            <p:cNvPr id="87" name="Oval 154">
              <a:extLst>
                <a:ext uri="{FF2B5EF4-FFF2-40B4-BE49-F238E27FC236}">
                  <a16:creationId xmlns:a16="http://schemas.microsoft.com/office/drawing/2014/main" id="{725B0A44-6751-488C-A87A-4C3D96BC216C}"/>
                </a:ext>
              </a:extLst>
            </p:cNvPr>
            <p:cNvSpPr>
              <a:spLocks noChangeArrowheads="1"/>
            </p:cNvSpPr>
            <p:nvPr/>
          </p:nvSpPr>
          <p:spPr bwMode="auto">
            <a:xfrm>
              <a:off x="4608" y="3731"/>
              <a:ext cx="240" cy="144"/>
            </a:xfrm>
            <a:prstGeom prst="ellipse">
              <a:avLst/>
            </a:prstGeom>
            <a:solidFill>
              <a:srgbClr val="00FFFF"/>
            </a:solidFill>
            <a:ln w="9525" algn="ctr">
              <a:solidFill>
                <a:srgbClr val="FF0000"/>
              </a:solidFill>
              <a:round/>
              <a:headEnd/>
              <a:tailEnd/>
            </a:ln>
          </p:spPr>
          <p:txBody>
            <a:bodyPr wrap="none" anchor="ct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r>
                <a:rPr lang="en-US" sz="1400" i="0">
                  <a:latin typeface="Calibri" panose="020F0502020204030204" pitchFamily="34" charset="0"/>
                </a:rPr>
                <a:t>SO</a:t>
              </a:r>
              <a:r>
                <a:rPr lang="en-US" sz="1400" i="0" baseline="-25000">
                  <a:latin typeface="Calibri" panose="020F0502020204030204" pitchFamily="34" charset="0"/>
                </a:rPr>
                <a:t>4</a:t>
              </a:r>
              <a:r>
                <a:rPr lang="en-US" sz="1400" i="0" baseline="30000">
                  <a:latin typeface="Calibri" panose="020F0502020204030204" pitchFamily="34" charset="0"/>
                </a:rPr>
                <a:t>2-</a:t>
              </a:r>
              <a:endParaRPr lang="en-US" sz="1400" i="0">
                <a:latin typeface="Calibri" panose="020F0502020204030204" pitchFamily="34" charset="0"/>
              </a:endParaRPr>
            </a:p>
          </p:txBody>
        </p:sp>
        <p:grpSp>
          <p:nvGrpSpPr>
            <p:cNvPr id="89" name="Group 155">
              <a:extLst>
                <a:ext uri="{FF2B5EF4-FFF2-40B4-BE49-F238E27FC236}">
                  <a16:creationId xmlns:a16="http://schemas.microsoft.com/office/drawing/2014/main" id="{7FF8C681-9D75-49B7-85AD-3F7D92C4DF22}"/>
                </a:ext>
              </a:extLst>
            </p:cNvPr>
            <p:cNvGrpSpPr>
              <a:grpSpLocks/>
            </p:cNvGrpSpPr>
            <p:nvPr/>
          </p:nvGrpSpPr>
          <p:grpSpPr bwMode="auto">
            <a:xfrm>
              <a:off x="4176" y="3591"/>
              <a:ext cx="576" cy="231"/>
              <a:chOff x="4176" y="3591"/>
              <a:chExt cx="576" cy="231"/>
            </a:xfrm>
          </p:grpSpPr>
          <p:grpSp>
            <p:nvGrpSpPr>
              <p:cNvPr id="90" name="Group 156">
                <a:extLst>
                  <a:ext uri="{FF2B5EF4-FFF2-40B4-BE49-F238E27FC236}">
                    <a16:creationId xmlns:a16="http://schemas.microsoft.com/office/drawing/2014/main" id="{3165A864-5477-4C6B-9E80-7B9FC86B9E7E}"/>
                  </a:ext>
                </a:extLst>
              </p:cNvPr>
              <p:cNvGrpSpPr>
                <a:grpSpLocks/>
              </p:cNvGrpSpPr>
              <p:nvPr/>
            </p:nvGrpSpPr>
            <p:grpSpPr bwMode="auto">
              <a:xfrm>
                <a:off x="4176" y="3591"/>
                <a:ext cx="576" cy="231"/>
                <a:chOff x="4848" y="3578"/>
                <a:chExt cx="576" cy="231"/>
              </a:xfrm>
            </p:grpSpPr>
            <p:sp>
              <p:nvSpPr>
                <p:cNvPr id="92" name="Text Box 157">
                  <a:extLst>
                    <a:ext uri="{FF2B5EF4-FFF2-40B4-BE49-F238E27FC236}">
                      <a16:creationId xmlns:a16="http://schemas.microsoft.com/office/drawing/2014/main" id="{2DC83285-DA66-4AAA-8C8F-80609B7433D9}"/>
                    </a:ext>
                  </a:extLst>
                </p:cNvPr>
                <p:cNvSpPr txBox="1">
                  <a:spLocks noChangeArrowheads="1"/>
                </p:cNvSpPr>
                <p:nvPr/>
              </p:nvSpPr>
              <p:spPr bwMode="auto">
                <a:xfrm>
                  <a:off x="4848" y="3578"/>
                  <a:ext cx="57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i="0">
                      <a:solidFill>
                        <a:srgbClr val="FF0000"/>
                      </a:solidFill>
                      <a:latin typeface="Calibri" panose="020F0502020204030204" pitchFamily="34" charset="0"/>
                    </a:rPr>
                    <a:t>F</a:t>
                  </a:r>
                  <a:r>
                    <a:rPr lang="en-US" i="0" baseline="-25000">
                      <a:solidFill>
                        <a:srgbClr val="FF0000"/>
                      </a:solidFill>
                      <a:latin typeface="Calibri" panose="020F0502020204030204" pitchFamily="34" charset="0"/>
                    </a:rPr>
                    <a:t>®</a:t>
                  </a:r>
                  <a:endParaRPr lang="en-US" i="0">
                    <a:solidFill>
                      <a:srgbClr val="FF0000"/>
                    </a:solidFill>
                    <a:latin typeface="Calibri" panose="020F0502020204030204" pitchFamily="34" charset="0"/>
                  </a:endParaRPr>
                </a:p>
              </p:txBody>
            </p:sp>
            <p:sp>
              <p:nvSpPr>
                <p:cNvPr id="93" name="Line 158">
                  <a:extLst>
                    <a:ext uri="{FF2B5EF4-FFF2-40B4-BE49-F238E27FC236}">
                      <a16:creationId xmlns:a16="http://schemas.microsoft.com/office/drawing/2014/main" id="{F40B8FD7-A78E-4686-8BD0-96711FBEF1A3}"/>
                    </a:ext>
                  </a:extLst>
                </p:cNvPr>
                <p:cNvSpPr>
                  <a:spLocks noChangeShapeType="1"/>
                </p:cNvSpPr>
                <p:nvPr/>
              </p:nvSpPr>
              <p:spPr bwMode="auto">
                <a:xfrm>
                  <a:off x="5053" y="3621"/>
                  <a:ext cx="144"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91" name="Line 159">
                <a:extLst>
                  <a:ext uri="{FF2B5EF4-FFF2-40B4-BE49-F238E27FC236}">
                    <a16:creationId xmlns:a16="http://schemas.microsoft.com/office/drawing/2014/main" id="{6EE2880E-66B0-4673-AA53-E54D764CCF64}"/>
                  </a:ext>
                </a:extLst>
              </p:cNvPr>
              <p:cNvSpPr>
                <a:spLocks noChangeShapeType="1"/>
              </p:cNvSpPr>
              <p:nvPr/>
            </p:nvSpPr>
            <p:spPr bwMode="auto">
              <a:xfrm flipH="1">
                <a:off x="4416" y="3814"/>
                <a:ext cx="192"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grpSp>
        <p:nvGrpSpPr>
          <p:cNvPr id="94" name="Group 166">
            <a:extLst>
              <a:ext uri="{FF2B5EF4-FFF2-40B4-BE49-F238E27FC236}">
                <a16:creationId xmlns:a16="http://schemas.microsoft.com/office/drawing/2014/main" id="{6567036C-0073-4ECF-B3BE-3A4C6D80B3E1}"/>
              </a:ext>
            </a:extLst>
          </p:cNvPr>
          <p:cNvGrpSpPr>
            <a:grpSpLocks/>
          </p:cNvGrpSpPr>
          <p:nvPr/>
        </p:nvGrpSpPr>
        <p:grpSpPr bwMode="auto">
          <a:xfrm>
            <a:off x="1299405" y="4866862"/>
            <a:ext cx="914400" cy="1123951"/>
            <a:chOff x="4639" y="2985"/>
            <a:chExt cx="576" cy="708"/>
          </a:xfrm>
        </p:grpSpPr>
        <p:sp>
          <p:nvSpPr>
            <p:cNvPr id="95" name="Oval 167">
              <a:extLst>
                <a:ext uri="{FF2B5EF4-FFF2-40B4-BE49-F238E27FC236}">
                  <a16:creationId xmlns:a16="http://schemas.microsoft.com/office/drawing/2014/main" id="{336AB956-22F3-4569-A9ED-F22DDFC8CE75}"/>
                </a:ext>
              </a:extLst>
            </p:cNvPr>
            <p:cNvSpPr>
              <a:spLocks noChangeArrowheads="1"/>
            </p:cNvSpPr>
            <p:nvPr/>
          </p:nvSpPr>
          <p:spPr bwMode="auto">
            <a:xfrm>
              <a:off x="4656" y="3549"/>
              <a:ext cx="192" cy="144"/>
            </a:xfrm>
            <a:prstGeom prst="ellipse">
              <a:avLst/>
            </a:prstGeom>
            <a:solidFill>
              <a:srgbClr val="FFCC00"/>
            </a:solidFill>
            <a:ln w="9525" algn="ctr">
              <a:solidFill>
                <a:srgbClr val="FF0000"/>
              </a:solidFill>
              <a:round/>
              <a:headEnd/>
              <a:tailEnd/>
            </a:ln>
          </p:spPr>
          <p:txBody>
            <a:bodyPr wrap="none" anchor="ct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r>
                <a:rPr lang="en-US" sz="1400" i="0" dirty="0">
                  <a:latin typeface="Calibri" panose="020F0502020204030204" pitchFamily="34" charset="0"/>
                </a:rPr>
                <a:t>Cu</a:t>
              </a:r>
              <a:r>
                <a:rPr lang="en-US" sz="1400" i="0" baseline="30000" dirty="0">
                  <a:latin typeface="Calibri" panose="020F0502020204030204" pitchFamily="34" charset="0"/>
                </a:rPr>
                <a:t>2+</a:t>
              </a:r>
              <a:endParaRPr lang="en-US" sz="1400" i="0" dirty="0">
                <a:latin typeface="Calibri" panose="020F0502020204030204" pitchFamily="34" charset="0"/>
              </a:endParaRPr>
            </a:p>
          </p:txBody>
        </p:sp>
        <p:grpSp>
          <p:nvGrpSpPr>
            <p:cNvPr id="96" name="Group 168">
              <a:extLst>
                <a:ext uri="{FF2B5EF4-FFF2-40B4-BE49-F238E27FC236}">
                  <a16:creationId xmlns:a16="http://schemas.microsoft.com/office/drawing/2014/main" id="{54B9F522-55EF-49EC-979B-DEF0D5C725EC}"/>
                </a:ext>
              </a:extLst>
            </p:cNvPr>
            <p:cNvGrpSpPr>
              <a:grpSpLocks/>
            </p:cNvGrpSpPr>
            <p:nvPr/>
          </p:nvGrpSpPr>
          <p:grpSpPr bwMode="auto">
            <a:xfrm>
              <a:off x="4639" y="2985"/>
              <a:ext cx="576" cy="231"/>
              <a:chOff x="4665" y="2959"/>
              <a:chExt cx="576" cy="231"/>
            </a:xfrm>
          </p:grpSpPr>
          <p:sp>
            <p:nvSpPr>
              <p:cNvPr id="97" name="Text Box 169">
                <a:extLst>
                  <a:ext uri="{FF2B5EF4-FFF2-40B4-BE49-F238E27FC236}">
                    <a16:creationId xmlns:a16="http://schemas.microsoft.com/office/drawing/2014/main" id="{C427B067-EB4F-4E13-A6F5-903EEDFE3BFD}"/>
                  </a:ext>
                </a:extLst>
              </p:cNvPr>
              <p:cNvSpPr txBox="1">
                <a:spLocks noChangeArrowheads="1"/>
              </p:cNvSpPr>
              <p:nvPr/>
            </p:nvSpPr>
            <p:spPr bwMode="auto">
              <a:xfrm>
                <a:off x="4665" y="2959"/>
                <a:ext cx="57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i="0">
                    <a:solidFill>
                      <a:srgbClr val="FF0000"/>
                    </a:solidFill>
                    <a:latin typeface="Calibri" panose="020F0502020204030204" pitchFamily="34" charset="0"/>
                  </a:rPr>
                  <a:t>F</a:t>
                </a:r>
                <a:r>
                  <a:rPr lang="en-US" i="0" baseline="-25000">
                    <a:solidFill>
                      <a:srgbClr val="FF0000"/>
                    </a:solidFill>
                    <a:latin typeface="Calibri" panose="020F0502020204030204" pitchFamily="34" charset="0"/>
                  </a:rPr>
                  <a:t>®</a:t>
                </a:r>
                <a:endParaRPr lang="en-US" i="0">
                  <a:solidFill>
                    <a:srgbClr val="FF0000"/>
                  </a:solidFill>
                  <a:latin typeface="Calibri" panose="020F0502020204030204" pitchFamily="34" charset="0"/>
                </a:endParaRPr>
              </a:p>
            </p:txBody>
          </p:sp>
          <p:sp>
            <p:nvSpPr>
              <p:cNvPr id="98" name="Line 170">
                <a:extLst>
                  <a:ext uri="{FF2B5EF4-FFF2-40B4-BE49-F238E27FC236}">
                    <a16:creationId xmlns:a16="http://schemas.microsoft.com/office/drawing/2014/main" id="{23CC72A9-47C2-4173-A093-3BE1D2D9DF2D}"/>
                  </a:ext>
                </a:extLst>
              </p:cNvPr>
              <p:cNvSpPr>
                <a:spLocks noChangeShapeType="1"/>
              </p:cNvSpPr>
              <p:nvPr/>
            </p:nvSpPr>
            <p:spPr bwMode="auto">
              <a:xfrm>
                <a:off x="4774" y="3177"/>
                <a:ext cx="192"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9" name="Line 171">
                <a:extLst>
                  <a:ext uri="{FF2B5EF4-FFF2-40B4-BE49-F238E27FC236}">
                    <a16:creationId xmlns:a16="http://schemas.microsoft.com/office/drawing/2014/main" id="{F11E5B9C-BCDE-4180-B700-09D8A692C302}"/>
                  </a:ext>
                </a:extLst>
              </p:cNvPr>
              <p:cNvSpPr>
                <a:spLocks noChangeShapeType="1"/>
              </p:cNvSpPr>
              <p:nvPr/>
            </p:nvSpPr>
            <p:spPr bwMode="auto">
              <a:xfrm>
                <a:off x="4870" y="3002"/>
                <a:ext cx="144"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grpSp>
        <p:nvGrpSpPr>
          <p:cNvPr id="100" name="Group 192">
            <a:extLst>
              <a:ext uri="{FF2B5EF4-FFF2-40B4-BE49-F238E27FC236}">
                <a16:creationId xmlns:a16="http://schemas.microsoft.com/office/drawing/2014/main" id="{38439FF1-07F8-486F-97E3-E14AB6EB1F69}"/>
              </a:ext>
            </a:extLst>
          </p:cNvPr>
          <p:cNvGrpSpPr>
            <a:grpSpLocks/>
          </p:cNvGrpSpPr>
          <p:nvPr/>
        </p:nvGrpSpPr>
        <p:grpSpPr bwMode="auto">
          <a:xfrm>
            <a:off x="1966224" y="5395500"/>
            <a:ext cx="1039812" cy="442912"/>
            <a:chOff x="4560" y="2985"/>
            <a:chExt cx="655" cy="279"/>
          </a:xfrm>
        </p:grpSpPr>
        <p:sp>
          <p:nvSpPr>
            <p:cNvPr id="101" name="Oval 193">
              <a:extLst>
                <a:ext uri="{FF2B5EF4-FFF2-40B4-BE49-F238E27FC236}">
                  <a16:creationId xmlns:a16="http://schemas.microsoft.com/office/drawing/2014/main" id="{607C545A-92E0-46ED-8AD7-A3496B5DB13B}"/>
                </a:ext>
              </a:extLst>
            </p:cNvPr>
            <p:cNvSpPr>
              <a:spLocks noChangeArrowheads="1"/>
            </p:cNvSpPr>
            <p:nvPr/>
          </p:nvSpPr>
          <p:spPr bwMode="auto">
            <a:xfrm>
              <a:off x="4560" y="3120"/>
              <a:ext cx="192" cy="144"/>
            </a:xfrm>
            <a:prstGeom prst="ellipse">
              <a:avLst/>
            </a:prstGeom>
            <a:solidFill>
              <a:srgbClr val="FFCC00"/>
            </a:solidFill>
            <a:ln w="9525" algn="ctr">
              <a:solidFill>
                <a:srgbClr val="FF0000"/>
              </a:solidFill>
              <a:round/>
              <a:headEnd/>
              <a:tailEnd/>
            </a:ln>
          </p:spPr>
          <p:txBody>
            <a:bodyPr wrap="none" anchor="ct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r>
                <a:rPr lang="en-US" sz="1400" i="0">
                  <a:latin typeface="Calibri" panose="020F0502020204030204" pitchFamily="34" charset="0"/>
                </a:rPr>
                <a:t>Cu</a:t>
              </a:r>
              <a:r>
                <a:rPr lang="en-US" sz="1400" i="0" baseline="30000">
                  <a:latin typeface="Calibri" panose="020F0502020204030204" pitchFamily="34" charset="0"/>
                </a:rPr>
                <a:t>2+</a:t>
              </a:r>
              <a:endParaRPr lang="en-US" sz="1400" i="0">
                <a:latin typeface="Calibri" panose="020F0502020204030204" pitchFamily="34" charset="0"/>
              </a:endParaRPr>
            </a:p>
          </p:txBody>
        </p:sp>
        <p:grpSp>
          <p:nvGrpSpPr>
            <p:cNvPr id="102" name="Group 194">
              <a:extLst>
                <a:ext uri="{FF2B5EF4-FFF2-40B4-BE49-F238E27FC236}">
                  <a16:creationId xmlns:a16="http://schemas.microsoft.com/office/drawing/2014/main" id="{4C53475D-9752-4B78-A723-D6005C603F96}"/>
                </a:ext>
              </a:extLst>
            </p:cNvPr>
            <p:cNvGrpSpPr>
              <a:grpSpLocks/>
            </p:cNvGrpSpPr>
            <p:nvPr/>
          </p:nvGrpSpPr>
          <p:grpSpPr bwMode="auto">
            <a:xfrm>
              <a:off x="4639" y="2985"/>
              <a:ext cx="576" cy="231"/>
              <a:chOff x="4665" y="2959"/>
              <a:chExt cx="576" cy="231"/>
            </a:xfrm>
          </p:grpSpPr>
          <p:sp>
            <p:nvSpPr>
              <p:cNvPr id="103" name="Text Box 195">
                <a:extLst>
                  <a:ext uri="{FF2B5EF4-FFF2-40B4-BE49-F238E27FC236}">
                    <a16:creationId xmlns:a16="http://schemas.microsoft.com/office/drawing/2014/main" id="{D46A252F-CFF5-4BD8-B102-3D7288A7A92E}"/>
                  </a:ext>
                </a:extLst>
              </p:cNvPr>
              <p:cNvSpPr txBox="1">
                <a:spLocks noChangeArrowheads="1"/>
              </p:cNvSpPr>
              <p:nvPr/>
            </p:nvSpPr>
            <p:spPr bwMode="auto">
              <a:xfrm>
                <a:off x="4665" y="2959"/>
                <a:ext cx="57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i="0">
                    <a:solidFill>
                      <a:srgbClr val="FF0000"/>
                    </a:solidFill>
                    <a:latin typeface="Calibri" panose="020F0502020204030204" pitchFamily="34" charset="0"/>
                  </a:rPr>
                  <a:t>F</a:t>
                </a:r>
                <a:r>
                  <a:rPr lang="en-US" i="0" baseline="-25000">
                    <a:solidFill>
                      <a:srgbClr val="FF0000"/>
                    </a:solidFill>
                    <a:latin typeface="Calibri" panose="020F0502020204030204" pitchFamily="34" charset="0"/>
                  </a:rPr>
                  <a:t>®</a:t>
                </a:r>
                <a:endParaRPr lang="en-US" i="0">
                  <a:solidFill>
                    <a:srgbClr val="FF0000"/>
                  </a:solidFill>
                  <a:latin typeface="Calibri" panose="020F0502020204030204" pitchFamily="34" charset="0"/>
                </a:endParaRPr>
              </a:p>
            </p:txBody>
          </p:sp>
          <p:sp>
            <p:nvSpPr>
              <p:cNvPr id="104" name="Line 196">
                <a:extLst>
                  <a:ext uri="{FF2B5EF4-FFF2-40B4-BE49-F238E27FC236}">
                    <a16:creationId xmlns:a16="http://schemas.microsoft.com/office/drawing/2014/main" id="{BB0ADB37-1ACA-4B64-BB55-6581E0E181DB}"/>
                  </a:ext>
                </a:extLst>
              </p:cNvPr>
              <p:cNvSpPr>
                <a:spLocks noChangeShapeType="1"/>
              </p:cNvSpPr>
              <p:nvPr/>
            </p:nvSpPr>
            <p:spPr bwMode="auto">
              <a:xfrm>
                <a:off x="4774" y="3177"/>
                <a:ext cx="192"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5" name="Line 197">
                <a:extLst>
                  <a:ext uri="{FF2B5EF4-FFF2-40B4-BE49-F238E27FC236}">
                    <a16:creationId xmlns:a16="http://schemas.microsoft.com/office/drawing/2014/main" id="{CD722EA2-AF1A-45E8-A7A0-FD21CEBDE955}"/>
                  </a:ext>
                </a:extLst>
              </p:cNvPr>
              <p:cNvSpPr>
                <a:spLocks noChangeShapeType="1"/>
              </p:cNvSpPr>
              <p:nvPr/>
            </p:nvSpPr>
            <p:spPr bwMode="auto">
              <a:xfrm>
                <a:off x="4870" y="3002"/>
                <a:ext cx="144"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grpSp>
        <p:nvGrpSpPr>
          <p:cNvPr id="106" name="Group 209">
            <a:extLst>
              <a:ext uri="{FF2B5EF4-FFF2-40B4-BE49-F238E27FC236}">
                <a16:creationId xmlns:a16="http://schemas.microsoft.com/office/drawing/2014/main" id="{8B731EB2-6E2B-44E2-ABD6-51A1351E3652}"/>
              </a:ext>
            </a:extLst>
          </p:cNvPr>
          <p:cNvGrpSpPr>
            <a:grpSpLocks/>
          </p:cNvGrpSpPr>
          <p:nvPr/>
        </p:nvGrpSpPr>
        <p:grpSpPr bwMode="auto">
          <a:xfrm>
            <a:off x="868632" y="5235162"/>
            <a:ext cx="1066800" cy="450850"/>
            <a:chOff x="4176" y="3591"/>
            <a:chExt cx="672" cy="284"/>
          </a:xfrm>
        </p:grpSpPr>
        <p:sp>
          <p:nvSpPr>
            <p:cNvPr id="107" name="Oval 210">
              <a:extLst>
                <a:ext uri="{FF2B5EF4-FFF2-40B4-BE49-F238E27FC236}">
                  <a16:creationId xmlns:a16="http://schemas.microsoft.com/office/drawing/2014/main" id="{6C16C40C-47D7-4FB0-B129-D9A56400E3E4}"/>
                </a:ext>
              </a:extLst>
            </p:cNvPr>
            <p:cNvSpPr>
              <a:spLocks noChangeArrowheads="1"/>
            </p:cNvSpPr>
            <p:nvPr/>
          </p:nvSpPr>
          <p:spPr bwMode="auto">
            <a:xfrm>
              <a:off x="4608" y="3731"/>
              <a:ext cx="240" cy="144"/>
            </a:xfrm>
            <a:prstGeom prst="ellipse">
              <a:avLst/>
            </a:prstGeom>
            <a:solidFill>
              <a:srgbClr val="00FFFF"/>
            </a:solidFill>
            <a:ln w="9525" algn="ctr">
              <a:solidFill>
                <a:srgbClr val="FF0000"/>
              </a:solidFill>
              <a:round/>
              <a:headEnd/>
              <a:tailEnd/>
            </a:ln>
          </p:spPr>
          <p:txBody>
            <a:bodyPr wrap="none" anchor="ct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r>
                <a:rPr lang="en-US" sz="1400" i="0" dirty="0">
                  <a:latin typeface="Calibri" panose="020F0502020204030204" pitchFamily="34" charset="0"/>
                </a:rPr>
                <a:t>SO</a:t>
              </a:r>
              <a:r>
                <a:rPr lang="en-US" sz="1400" i="0" baseline="-25000" dirty="0">
                  <a:latin typeface="Calibri" panose="020F0502020204030204" pitchFamily="34" charset="0"/>
                </a:rPr>
                <a:t>4</a:t>
              </a:r>
              <a:r>
                <a:rPr lang="en-US" sz="1400" i="0" baseline="30000" dirty="0">
                  <a:latin typeface="Calibri" panose="020F0502020204030204" pitchFamily="34" charset="0"/>
                </a:rPr>
                <a:t>2-</a:t>
              </a:r>
              <a:endParaRPr lang="en-US" sz="1400" i="0" dirty="0">
                <a:latin typeface="Calibri" panose="020F0502020204030204" pitchFamily="34" charset="0"/>
              </a:endParaRPr>
            </a:p>
          </p:txBody>
        </p:sp>
        <p:grpSp>
          <p:nvGrpSpPr>
            <p:cNvPr id="108" name="Group 211">
              <a:extLst>
                <a:ext uri="{FF2B5EF4-FFF2-40B4-BE49-F238E27FC236}">
                  <a16:creationId xmlns:a16="http://schemas.microsoft.com/office/drawing/2014/main" id="{DFF4D175-5D6A-48EE-A13C-D55915780ACD}"/>
                </a:ext>
              </a:extLst>
            </p:cNvPr>
            <p:cNvGrpSpPr>
              <a:grpSpLocks/>
            </p:cNvGrpSpPr>
            <p:nvPr/>
          </p:nvGrpSpPr>
          <p:grpSpPr bwMode="auto">
            <a:xfrm>
              <a:off x="4176" y="3591"/>
              <a:ext cx="576" cy="231"/>
              <a:chOff x="4176" y="3591"/>
              <a:chExt cx="576" cy="231"/>
            </a:xfrm>
          </p:grpSpPr>
          <p:grpSp>
            <p:nvGrpSpPr>
              <p:cNvPr id="109" name="Group 212">
                <a:extLst>
                  <a:ext uri="{FF2B5EF4-FFF2-40B4-BE49-F238E27FC236}">
                    <a16:creationId xmlns:a16="http://schemas.microsoft.com/office/drawing/2014/main" id="{FF750F91-035E-469D-8689-D9D39E4433F0}"/>
                  </a:ext>
                </a:extLst>
              </p:cNvPr>
              <p:cNvGrpSpPr>
                <a:grpSpLocks/>
              </p:cNvGrpSpPr>
              <p:nvPr/>
            </p:nvGrpSpPr>
            <p:grpSpPr bwMode="auto">
              <a:xfrm>
                <a:off x="4176" y="3591"/>
                <a:ext cx="576" cy="231"/>
                <a:chOff x="4848" y="3578"/>
                <a:chExt cx="576" cy="231"/>
              </a:xfrm>
            </p:grpSpPr>
            <p:sp>
              <p:nvSpPr>
                <p:cNvPr id="111" name="Text Box 213">
                  <a:extLst>
                    <a:ext uri="{FF2B5EF4-FFF2-40B4-BE49-F238E27FC236}">
                      <a16:creationId xmlns:a16="http://schemas.microsoft.com/office/drawing/2014/main" id="{EA4E94FF-FA3E-46CB-98C2-858AD97940B2}"/>
                    </a:ext>
                  </a:extLst>
                </p:cNvPr>
                <p:cNvSpPr txBox="1">
                  <a:spLocks noChangeArrowheads="1"/>
                </p:cNvSpPr>
                <p:nvPr/>
              </p:nvSpPr>
              <p:spPr bwMode="auto">
                <a:xfrm>
                  <a:off x="4848" y="3578"/>
                  <a:ext cx="57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i="0" dirty="0">
                      <a:solidFill>
                        <a:srgbClr val="FF0000"/>
                      </a:solidFill>
                      <a:latin typeface="Calibri" panose="020F0502020204030204" pitchFamily="34" charset="0"/>
                    </a:rPr>
                    <a:t>F</a:t>
                  </a:r>
                  <a:r>
                    <a:rPr lang="en-US" i="0" baseline="-25000" dirty="0">
                      <a:solidFill>
                        <a:srgbClr val="FF0000"/>
                      </a:solidFill>
                      <a:latin typeface="Calibri" panose="020F0502020204030204" pitchFamily="34" charset="0"/>
                    </a:rPr>
                    <a:t>®</a:t>
                  </a:r>
                  <a:endParaRPr lang="en-US" i="0" dirty="0">
                    <a:solidFill>
                      <a:srgbClr val="FF0000"/>
                    </a:solidFill>
                    <a:latin typeface="Calibri" panose="020F0502020204030204" pitchFamily="34" charset="0"/>
                  </a:endParaRPr>
                </a:p>
              </p:txBody>
            </p:sp>
            <p:sp>
              <p:nvSpPr>
                <p:cNvPr id="112" name="Line 214">
                  <a:extLst>
                    <a:ext uri="{FF2B5EF4-FFF2-40B4-BE49-F238E27FC236}">
                      <a16:creationId xmlns:a16="http://schemas.microsoft.com/office/drawing/2014/main" id="{6D4B68AB-AED7-4756-AAC0-06D86A67AC78}"/>
                    </a:ext>
                  </a:extLst>
                </p:cNvPr>
                <p:cNvSpPr>
                  <a:spLocks noChangeShapeType="1"/>
                </p:cNvSpPr>
                <p:nvPr/>
              </p:nvSpPr>
              <p:spPr bwMode="auto">
                <a:xfrm>
                  <a:off x="5053" y="3621"/>
                  <a:ext cx="144"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110" name="Line 215">
                <a:extLst>
                  <a:ext uri="{FF2B5EF4-FFF2-40B4-BE49-F238E27FC236}">
                    <a16:creationId xmlns:a16="http://schemas.microsoft.com/office/drawing/2014/main" id="{5EC576EE-0291-4491-BA4E-87453591BC8E}"/>
                  </a:ext>
                </a:extLst>
              </p:cNvPr>
              <p:cNvSpPr>
                <a:spLocks noChangeShapeType="1"/>
              </p:cNvSpPr>
              <p:nvPr/>
            </p:nvSpPr>
            <p:spPr bwMode="auto">
              <a:xfrm flipH="1">
                <a:off x="4416" y="3814"/>
                <a:ext cx="192"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grpSp>
        <p:nvGrpSpPr>
          <p:cNvPr id="113" name="Group 216">
            <a:extLst>
              <a:ext uri="{FF2B5EF4-FFF2-40B4-BE49-F238E27FC236}">
                <a16:creationId xmlns:a16="http://schemas.microsoft.com/office/drawing/2014/main" id="{7F07862B-34FB-4AFF-AD46-A33251E72528}"/>
              </a:ext>
            </a:extLst>
          </p:cNvPr>
          <p:cNvGrpSpPr>
            <a:grpSpLocks/>
          </p:cNvGrpSpPr>
          <p:nvPr/>
        </p:nvGrpSpPr>
        <p:grpSpPr bwMode="auto">
          <a:xfrm>
            <a:off x="2116334" y="4598577"/>
            <a:ext cx="1066800" cy="450850"/>
            <a:chOff x="4176" y="3591"/>
            <a:chExt cx="672" cy="284"/>
          </a:xfrm>
        </p:grpSpPr>
        <p:sp>
          <p:nvSpPr>
            <p:cNvPr id="114" name="Oval 217">
              <a:extLst>
                <a:ext uri="{FF2B5EF4-FFF2-40B4-BE49-F238E27FC236}">
                  <a16:creationId xmlns:a16="http://schemas.microsoft.com/office/drawing/2014/main" id="{DABCE091-FF1C-42C4-9246-A728F4DBB8D1}"/>
                </a:ext>
              </a:extLst>
            </p:cNvPr>
            <p:cNvSpPr>
              <a:spLocks noChangeArrowheads="1"/>
            </p:cNvSpPr>
            <p:nvPr/>
          </p:nvSpPr>
          <p:spPr bwMode="auto">
            <a:xfrm>
              <a:off x="4608" y="3731"/>
              <a:ext cx="240" cy="144"/>
            </a:xfrm>
            <a:prstGeom prst="ellipse">
              <a:avLst/>
            </a:prstGeom>
            <a:solidFill>
              <a:srgbClr val="00FFFF"/>
            </a:solidFill>
            <a:ln w="9525" algn="ctr">
              <a:solidFill>
                <a:srgbClr val="FF0000"/>
              </a:solidFill>
              <a:round/>
              <a:headEnd/>
              <a:tailEnd/>
            </a:ln>
          </p:spPr>
          <p:txBody>
            <a:bodyPr wrap="none" anchor="ct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r>
                <a:rPr lang="en-US" sz="1400" i="0">
                  <a:latin typeface="Calibri" panose="020F0502020204030204" pitchFamily="34" charset="0"/>
                </a:rPr>
                <a:t>SO</a:t>
              </a:r>
              <a:r>
                <a:rPr lang="en-US" sz="1400" i="0" baseline="-25000">
                  <a:latin typeface="Calibri" panose="020F0502020204030204" pitchFamily="34" charset="0"/>
                </a:rPr>
                <a:t>4</a:t>
              </a:r>
              <a:r>
                <a:rPr lang="en-US" sz="1400" i="0" baseline="30000">
                  <a:latin typeface="Calibri" panose="020F0502020204030204" pitchFamily="34" charset="0"/>
                </a:rPr>
                <a:t>2-</a:t>
              </a:r>
              <a:endParaRPr lang="en-US" sz="1400" i="0">
                <a:latin typeface="Calibri" panose="020F0502020204030204" pitchFamily="34" charset="0"/>
              </a:endParaRPr>
            </a:p>
          </p:txBody>
        </p:sp>
        <p:grpSp>
          <p:nvGrpSpPr>
            <p:cNvPr id="115" name="Group 218">
              <a:extLst>
                <a:ext uri="{FF2B5EF4-FFF2-40B4-BE49-F238E27FC236}">
                  <a16:creationId xmlns:a16="http://schemas.microsoft.com/office/drawing/2014/main" id="{271D8056-0D61-4F8E-AC1D-9469C80E9CDF}"/>
                </a:ext>
              </a:extLst>
            </p:cNvPr>
            <p:cNvGrpSpPr>
              <a:grpSpLocks/>
            </p:cNvGrpSpPr>
            <p:nvPr/>
          </p:nvGrpSpPr>
          <p:grpSpPr bwMode="auto">
            <a:xfrm>
              <a:off x="4176" y="3591"/>
              <a:ext cx="576" cy="231"/>
              <a:chOff x="4176" y="3591"/>
              <a:chExt cx="576" cy="231"/>
            </a:xfrm>
          </p:grpSpPr>
          <p:grpSp>
            <p:nvGrpSpPr>
              <p:cNvPr id="116" name="Group 219">
                <a:extLst>
                  <a:ext uri="{FF2B5EF4-FFF2-40B4-BE49-F238E27FC236}">
                    <a16:creationId xmlns:a16="http://schemas.microsoft.com/office/drawing/2014/main" id="{0C64D128-16B1-44C6-8D25-7D21FECA3DA2}"/>
                  </a:ext>
                </a:extLst>
              </p:cNvPr>
              <p:cNvGrpSpPr>
                <a:grpSpLocks/>
              </p:cNvGrpSpPr>
              <p:nvPr/>
            </p:nvGrpSpPr>
            <p:grpSpPr bwMode="auto">
              <a:xfrm>
                <a:off x="4176" y="3591"/>
                <a:ext cx="576" cy="231"/>
                <a:chOff x="4848" y="3578"/>
                <a:chExt cx="576" cy="231"/>
              </a:xfrm>
            </p:grpSpPr>
            <p:sp>
              <p:nvSpPr>
                <p:cNvPr id="118" name="Text Box 220">
                  <a:extLst>
                    <a:ext uri="{FF2B5EF4-FFF2-40B4-BE49-F238E27FC236}">
                      <a16:creationId xmlns:a16="http://schemas.microsoft.com/office/drawing/2014/main" id="{4639324C-592C-458B-ACF4-2C0608B713F8}"/>
                    </a:ext>
                  </a:extLst>
                </p:cNvPr>
                <p:cNvSpPr txBox="1">
                  <a:spLocks noChangeArrowheads="1"/>
                </p:cNvSpPr>
                <p:nvPr/>
              </p:nvSpPr>
              <p:spPr bwMode="auto">
                <a:xfrm>
                  <a:off x="4848" y="3578"/>
                  <a:ext cx="57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i="0" dirty="0">
                      <a:solidFill>
                        <a:srgbClr val="FF0000"/>
                      </a:solidFill>
                      <a:latin typeface="Calibri" panose="020F0502020204030204" pitchFamily="34" charset="0"/>
                    </a:rPr>
                    <a:t>F</a:t>
                  </a:r>
                  <a:r>
                    <a:rPr lang="en-US" i="0" baseline="-25000" dirty="0">
                      <a:solidFill>
                        <a:srgbClr val="FF0000"/>
                      </a:solidFill>
                      <a:latin typeface="Calibri" panose="020F0502020204030204" pitchFamily="34" charset="0"/>
                    </a:rPr>
                    <a:t>®</a:t>
                  </a:r>
                  <a:endParaRPr lang="en-US" i="0" dirty="0">
                    <a:solidFill>
                      <a:srgbClr val="FF0000"/>
                    </a:solidFill>
                    <a:latin typeface="Calibri" panose="020F0502020204030204" pitchFamily="34" charset="0"/>
                  </a:endParaRPr>
                </a:p>
              </p:txBody>
            </p:sp>
            <p:sp>
              <p:nvSpPr>
                <p:cNvPr id="119" name="Line 221">
                  <a:extLst>
                    <a:ext uri="{FF2B5EF4-FFF2-40B4-BE49-F238E27FC236}">
                      <a16:creationId xmlns:a16="http://schemas.microsoft.com/office/drawing/2014/main" id="{CA2F71D7-57E6-4F98-B843-72F8A8A885A3}"/>
                    </a:ext>
                  </a:extLst>
                </p:cNvPr>
                <p:cNvSpPr>
                  <a:spLocks noChangeShapeType="1"/>
                </p:cNvSpPr>
                <p:nvPr/>
              </p:nvSpPr>
              <p:spPr bwMode="auto">
                <a:xfrm>
                  <a:off x="5053" y="3621"/>
                  <a:ext cx="144"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117" name="Line 222">
                <a:extLst>
                  <a:ext uri="{FF2B5EF4-FFF2-40B4-BE49-F238E27FC236}">
                    <a16:creationId xmlns:a16="http://schemas.microsoft.com/office/drawing/2014/main" id="{CDCBE44F-B8EF-4BD0-9FE2-C8C9A1D20577}"/>
                  </a:ext>
                </a:extLst>
              </p:cNvPr>
              <p:cNvSpPr>
                <a:spLocks noChangeShapeType="1"/>
              </p:cNvSpPr>
              <p:nvPr/>
            </p:nvSpPr>
            <p:spPr bwMode="auto">
              <a:xfrm flipH="1">
                <a:off x="4416" y="3814"/>
                <a:ext cx="192"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grpSp>
        <p:nvGrpSpPr>
          <p:cNvPr id="120" name="Group 223">
            <a:extLst>
              <a:ext uri="{FF2B5EF4-FFF2-40B4-BE49-F238E27FC236}">
                <a16:creationId xmlns:a16="http://schemas.microsoft.com/office/drawing/2014/main" id="{20E889B1-4E0E-4BC5-B0FE-584843D329C3}"/>
              </a:ext>
            </a:extLst>
          </p:cNvPr>
          <p:cNvGrpSpPr>
            <a:grpSpLocks/>
          </p:cNvGrpSpPr>
          <p:nvPr/>
        </p:nvGrpSpPr>
        <p:grpSpPr bwMode="auto">
          <a:xfrm>
            <a:off x="2697432" y="5082762"/>
            <a:ext cx="1066800" cy="450850"/>
            <a:chOff x="4176" y="3591"/>
            <a:chExt cx="672" cy="284"/>
          </a:xfrm>
        </p:grpSpPr>
        <p:sp>
          <p:nvSpPr>
            <p:cNvPr id="121" name="Oval 224">
              <a:extLst>
                <a:ext uri="{FF2B5EF4-FFF2-40B4-BE49-F238E27FC236}">
                  <a16:creationId xmlns:a16="http://schemas.microsoft.com/office/drawing/2014/main" id="{1C3CCD53-C010-4A3A-B416-F7156E58FDA7}"/>
                </a:ext>
              </a:extLst>
            </p:cNvPr>
            <p:cNvSpPr>
              <a:spLocks noChangeArrowheads="1"/>
            </p:cNvSpPr>
            <p:nvPr/>
          </p:nvSpPr>
          <p:spPr bwMode="auto">
            <a:xfrm>
              <a:off x="4608" y="3731"/>
              <a:ext cx="240" cy="144"/>
            </a:xfrm>
            <a:prstGeom prst="ellipse">
              <a:avLst/>
            </a:prstGeom>
            <a:solidFill>
              <a:srgbClr val="00FFFF"/>
            </a:solidFill>
            <a:ln w="9525" algn="ctr">
              <a:solidFill>
                <a:srgbClr val="FF0000"/>
              </a:solidFill>
              <a:round/>
              <a:headEnd/>
              <a:tailEnd/>
            </a:ln>
          </p:spPr>
          <p:txBody>
            <a:bodyPr wrap="none" anchor="ct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r>
                <a:rPr lang="en-US" sz="1400" i="0">
                  <a:latin typeface="Calibri" panose="020F0502020204030204" pitchFamily="34" charset="0"/>
                </a:rPr>
                <a:t>SO</a:t>
              </a:r>
              <a:r>
                <a:rPr lang="en-US" sz="1400" i="0" baseline="-25000">
                  <a:latin typeface="Calibri" panose="020F0502020204030204" pitchFamily="34" charset="0"/>
                </a:rPr>
                <a:t>4</a:t>
              </a:r>
              <a:r>
                <a:rPr lang="en-US" sz="1400" i="0" baseline="30000">
                  <a:latin typeface="Calibri" panose="020F0502020204030204" pitchFamily="34" charset="0"/>
                </a:rPr>
                <a:t>2-</a:t>
              </a:r>
              <a:endParaRPr lang="en-US" sz="1400" i="0">
                <a:latin typeface="Calibri" panose="020F0502020204030204" pitchFamily="34" charset="0"/>
              </a:endParaRPr>
            </a:p>
          </p:txBody>
        </p:sp>
        <p:grpSp>
          <p:nvGrpSpPr>
            <p:cNvPr id="122" name="Group 225">
              <a:extLst>
                <a:ext uri="{FF2B5EF4-FFF2-40B4-BE49-F238E27FC236}">
                  <a16:creationId xmlns:a16="http://schemas.microsoft.com/office/drawing/2014/main" id="{167B6CDF-BF4A-4AE5-9F72-187071BC4408}"/>
                </a:ext>
              </a:extLst>
            </p:cNvPr>
            <p:cNvGrpSpPr>
              <a:grpSpLocks/>
            </p:cNvGrpSpPr>
            <p:nvPr/>
          </p:nvGrpSpPr>
          <p:grpSpPr bwMode="auto">
            <a:xfrm>
              <a:off x="4176" y="3591"/>
              <a:ext cx="576" cy="231"/>
              <a:chOff x="4176" y="3591"/>
              <a:chExt cx="576" cy="231"/>
            </a:xfrm>
          </p:grpSpPr>
          <p:grpSp>
            <p:nvGrpSpPr>
              <p:cNvPr id="123" name="Group 226">
                <a:extLst>
                  <a:ext uri="{FF2B5EF4-FFF2-40B4-BE49-F238E27FC236}">
                    <a16:creationId xmlns:a16="http://schemas.microsoft.com/office/drawing/2014/main" id="{AFFF3AFD-63D5-4EC9-B66C-77EC0EA76C80}"/>
                  </a:ext>
                </a:extLst>
              </p:cNvPr>
              <p:cNvGrpSpPr>
                <a:grpSpLocks/>
              </p:cNvGrpSpPr>
              <p:nvPr/>
            </p:nvGrpSpPr>
            <p:grpSpPr bwMode="auto">
              <a:xfrm>
                <a:off x="4176" y="3591"/>
                <a:ext cx="576" cy="231"/>
                <a:chOff x="4848" y="3578"/>
                <a:chExt cx="576" cy="231"/>
              </a:xfrm>
            </p:grpSpPr>
            <p:sp>
              <p:nvSpPr>
                <p:cNvPr id="125" name="Text Box 227">
                  <a:extLst>
                    <a:ext uri="{FF2B5EF4-FFF2-40B4-BE49-F238E27FC236}">
                      <a16:creationId xmlns:a16="http://schemas.microsoft.com/office/drawing/2014/main" id="{ED5591A2-64AA-4671-A5A7-91A65CC0933F}"/>
                    </a:ext>
                  </a:extLst>
                </p:cNvPr>
                <p:cNvSpPr txBox="1">
                  <a:spLocks noChangeArrowheads="1"/>
                </p:cNvSpPr>
                <p:nvPr/>
              </p:nvSpPr>
              <p:spPr bwMode="auto">
                <a:xfrm>
                  <a:off x="4848" y="3578"/>
                  <a:ext cx="57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i="0" dirty="0">
                      <a:solidFill>
                        <a:srgbClr val="FF0000"/>
                      </a:solidFill>
                      <a:latin typeface="Calibri" panose="020F0502020204030204" pitchFamily="34" charset="0"/>
                    </a:rPr>
                    <a:t>F</a:t>
                  </a:r>
                  <a:r>
                    <a:rPr lang="en-US" i="0" baseline="-25000" dirty="0">
                      <a:solidFill>
                        <a:srgbClr val="FF0000"/>
                      </a:solidFill>
                      <a:latin typeface="Calibri" panose="020F0502020204030204" pitchFamily="34" charset="0"/>
                    </a:rPr>
                    <a:t>®</a:t>
                  </a:r>
                  <a:endParaRPr lang="en-US" i="0" dirty="0">
                    <a:solidFill>
                      <a:srgbClr val="FF0000"/>
                    </a:solidFill>
                    <a:latin typeface="Calibri" panose="020F0502020204030204" pitchFamily="34" charset="0"/>
                  </a:endParaRPr>
                </a:p>
              </p:txBody>
            </p:sp>
            <p:sp>
              <p:nvSpPr>
                <p:cNvPr id="126" name="Line 228">
                  <a:extLst>
                    <a:ext uri="{FF2B5EF4-FFF2-40B4-BE49-F238E27FC236}">
                      <a16:creationId xmlns:a16="http://schemas.microsoft.com/office/drawing/2014/main" id="{44CECDF0-CA95-4C03-B23B-5EBCAEC48263}"/>
                    </a:ext>
                  </a:extLst>
                </p:cNvPr>
                <p:cNvSpPr>
                  <a:spLocks noChangeShapeType="1"/>
                </p:cNvSpPr>
                <p:nvPr/>
              </p:nvSpPr>
              <p:spPr bwMode="auto">
                <a:xfrm>
                  <a:off x="5053" y="3621"/>
                  <a:ext cx="144"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124" name="Line 229">
                <a:extLst>
                  <a:ext uri="{FF2B5EF4-FFF2-40B4-BE49-F238E27FC236}">
                    <a16:creationId xmlns:a16="http://schemas.microsoft.com/office/drawing/2014/main" id="{D3256A66-0A4D-4F7D-9792-4B7B309F4AAC}"/>
                  </a:ext>
                </a:extLst>
              </p:cNvPr>
              <p:cNvSpPr>
                <a:spLocks noChangeShapeType="1"/>
              </p:cNvSpPr>
              <p:nvPr/>
            </p:nvSpPr>
            <p:spPr bwMode="auto">
              <a:xfrm flipH="1">
                <a:off x="4416" y="3814"/>
                <a:ext cx="192"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grpSp>
        <p:nvGrpSpPr>
          <p:cNvPr id="127" name="Group 241">
            <a:extLst>
              <a:ext uri="{FF2B5EF4-FFF2-40B4-BE49-F238E27FC236}">
                <a16:creationId xmlns:a16="http://schemas.microsoft.com/office/drawing/2014/main" id="{B95A3BE9-E788-464C-B9A1-1E454EFC0142}"/>
              </a:ext>
            </a:extLst>
          </p:cNvPr>
          <p:cNvGrpSpPr>
            <a:grpSpLocks/>
          </p:cNvGrpSpPr>
          <p:nvPr/>
        </p:nvGrpSpPr>
        <p:grpSpPr bwMode="auto">
          <a:xfrm>
            <a:off x="2849833" y="5381212"/>
            <a:ext cx="1039813" cy="442912"/>
            <a:chOff x="4560" y="2985"/>
            <a:chExt cx="655" cy="279"/>
          </a:xfrm>
        </p:grpSpPr>
        <p:sp>
          <p:nvSpPr>
            <p:cNvPr id="128" name="Oval 242">
              <a:extLst>
                <a:ext uri="{FF2B5EF4-FFF2-40B4-BE49-F238E27FC236}">
                  <a16:creationId xmlns:a16="http://schemas.microsoft.com/office/drawing/2014/main" id="{6F699720-B909-408F-99A8-C66CDB55AF33}"/>
                </a:ext>
              </a:extLst>
            </p:cNvPr>
            <p:cNvSpPr>
              <a:spLocks noChangeArrowheads="1"/>
            </p:cNvSpPr>
            <p:nvPr/>
          </p:nvSpPr>
          <p:spPr bwMode="auto">
            <a:xfrm>
              <a:off x="4560" y="3120"/>
              <a:ext cx="192" cy="144"/>
            </a:xfrm>
            <a:prstGeom prst="ellipse">
              <a:avLst/>
            </a:prstGeom>
            <a:solidFill>
              <a:srgbClr val="FFCC00"/>
            </a:solidFill>
            <a:ln w="9525" algn="ctr">
              <a:solidFill>
                <a:srgbClr val="FF0000"/>
              </a:solidFill>
              <a:round/>
              <a:headEnd/>
              <a:tailEnd/>
            </a:ln>
          </p:spPr>
          <p:txBody>
            <a:bodyPr wrap="none" anchor="ct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r>
                <a:rPr lang="en-US" sz="1400" i="0">
                  <a:latin typeface="Calibri" panose="020F0502020204030204" pitchFamily="34" charset="0"/>
                </a:rPr>
                <a:t>Cu</a:t>
              </a:r>
              <a:r>
                <a:rPr lang="en-US" sz="1400" i="0" baseline="30000">
                  <a:latin typeface="Calibri" panose="020F0502020204030204" pitchFamily="34" charset="0"/>
                </a:rPr>
                <a:t>2+</a:t>
              </a:r>
              <a:endParaRPr lang="en-US" sz="1400" i="0">
                <a:latin typeface="Calibri" panose="020F0502020204030204" pitchFamily="34" charset="0"/>
              </a:endParaRPr>
            </a:p>
          </p:txBody>
        </p:sp>
        <p:grpSp>
          <p:nvGrpSpPr>
            <p:cNvPr id="129" name="Group 243">
              <a:extLst>
                <a:ext uri="{FF2B5EF4-FFF2-40B4-BE49-F238E27FC236}">
                  <a16:creationId xmlns:a16="http://schemas.microsoft.com/office/drawing/2014/main" id="{F9E717C4-58AE-444A-B01F-18033E61291F}"/>
                </a:ext>
              </a:extLst>
            </p:cNvPr>
            <p:cNvGrpSpPr>
              <a:grpSpLocks/>
            </p:cNvGrpSpPr>
            <p:nvPr/>
          </p:nvGrpSpPr>
          <p:grpSpPr bwMode="auto">
            <a:xfrm>
              <a:off x="4639" y="2985"/>
              <a:ext cx="576" cy="231"/>
              <a:chOff x="4665" y="2959"/>
              <a:chExt cx="576" cy="231"/>
            </a:xfrm>
          </p:grpSpPr>
          <p:sp>
            <p:nvSpPr>
              <p:cNvPr id="130" name="Text Box 244">
                <a:extLst>
                  <a:ext uri="{FF2B5EF4-FFF2-40B4-BE49-F238E27FC236}">
                    <a16:creationId xmlns:a16="http://schemas.microsoft.com/office/drawing/2014/main" id="{D8EC7B5D-D11C-4080-BCB3-F4D681D8E2FF}"/>
                  </a:ext>
                </a:extLst>
              </p:cNvPr>
              <p:cNvSpPr txBox="1">
                <a:spLocks noChangeArrowheads="1"/>
              </p:cNvSpPr>
              <p:nvPr/>
            </p:nvSpPr>
            <p:spPr bwMode="auto">
              <a:xfrm>
                <a:off x="4665" y="2959"/>
                <a:ext cx="57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i="0" dirty="0">
                    <a:solidFill>
                      <a:srgbClr val="FF0000"/>
                    </a:solidFill>
                    <a:latin typeface="Calibri" panose="020F0502020204030204" pitchFamily="34" charset="0"/>
                  </a:rPr>
                  <a:t>F</a:t>
                </a:r>
                <a:r>
                  <a:rPr lang="en-US" i="0" baseline="-25000" dirty="0">
                    <a:solidFill>
                      <a:srgbClr val="FF0000"/>
                    </a:solidFill>
                    <a:latin typeface="Calibri" panose="020F0502020204030204" pitchFamily="34" charset="0"/>
                  </a:rPr>
                  <a:t>®</a:t>
                </a:r>
                <a:endParaRPr lang="en-US" i="0" dirty="0">
                  <a:solidFill>
                    <a:srgbClr val="FF0000"/>
                  </a:solidFill>
                  <a:latin typeface="Calibri" panose="020F0502020204030204" pitchFamily="34" charset="0"/>
                </a:endParaRPr>
              </a:p>
            </p:txBody>
          </p:sp>
          <p:sp>
            <p:nvSpPr>
              <p:cNvPr id="131" name="Line 245">
                <a:extLst>
                  <a:ext uri="{FF2B5EF4-FFF2-40B4-BE49-F238E27FC236}">
                    <a16:creationId xmlns:a16="http://schemas.microsoft.com/office/drawing/2014/main" id="{0A27B4D5-C977-41FB-8D77-2B5A2AC6CAE3}"/>
                  </a:ext>
                </a:extLst>
              </p:cNvPr>
              <p:cNvSpPr>
                <a:spLocks noChangeShapeType="1"/>
              </p:cNvSpPr>
              <p:nvPr/>
            </p:nvSpPr>
            <p:spPr bwMode="auto">
              <a:xfrm>
                <a:off x="4774" y="3177"/>
                <a:ext cx="192"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2" name="Line 246">
                <a:extLst>
                  <a:ext uri="{FF2B5EF4-FFF2-40B4-BE49-F238E27FC236}">
                    <a16:creationId xmlns:a16="http://schemas.microsoft.com/office/drawing/2014/main" id="{F464CCA7-FCD4-4770-AA66-C16FF708915A}"/>
                  </a:ext>
                </a:extLst>
              </p:cNvPr>
              <p:cNvSpPr>
                <a:spLocks noChangeShapeType="1"/>
              </p:cNvSpPr>
              <p:nvPr/>
            </p:nvSpPr>
            <p:spPr bwMode="auto">
              <a:xfrm>
                <a:off x="4870" y="3002"/>
                <a:ext cx="144"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grpSp>
        <p:nvGrpSpPr>
          <p:cNvPr id="133" name="Group 247">
            <a:extLst>
              <a:ext uri="{FF2B5EF4-FFF2-40B4-BE49-F238E27FC236}">
                <a16:creationId xmlns:a16="http://schemas.microsoft.com/office/drawing/2014/main" id="{1FB80A56-D063-4B74-ADBC-F8855CE93D51}"/>
              </a:ext>
            </a:extLst>
          </p:cNvPr>
          <p:cNvGrpSpPr>
            <a:grpSpLocks/>
          </p:cNvGrpSpPr>
          <p:nvPr/>
        </p:nvGrpSpPr>
        <p:grpSpPr bwMode="auto">
          <a:xfrm>
            <a:off x="868632" y="4771612"/>
            <a:ext cx="1066800" cy="450850"/>
            <a:chOff x="4176" y="3591"/>
            <a:chExt cx="672" cy="284"/>
          </a:xfrm>
        </p:grpSpPr>
        <p:sp>
          <p:nvSpPr>
            <p:cNvPr id="134" name="Oval 248">
              <a:extLst>
                <a:ext uri="{FF2B5EF4-FFF2-40B4-BE49-F238E27FC236}">
                  <a16:creationId xmlns:a16="http://schemas.microsoft.com/office/drawing/2014/main" id="{75D68684-EC78-4220-9F89-F400ED1842BE}"/>
                </a:ext>
              </a:extLst>
            </p:cNvPr>
            <p:cNvSpPr>
              <a:spLocks noChangeArrowheads="1"/>
            </p:cNvSpPr>
            <p:nvPr/>
          </p:nvSpPr>
          <p:spPr bwMode="auto">
            <a:xfrm>
              <a:off x="4608" y="3731"/>
              <a:ext cx="240" cy="144"/>
            </a:xfrm>
            <a:prstGeom prst="ellipse">
              <a:avLst/>
            </a:prstGeom>
            <a:solidFill>
              <a:srgbClr val="00FFFF"/>
            </a:solidFill>
            <a:ln w="9525" algn="ctr">
              <a:solidFill>
                <a:srgbClr val="FF0000"/>
              </a:solidFill>
              <a:round/>
              <a:headEnd/>
              <a:tailEnd/>
            </a:ln>
          </p:spPr>
          <p:txBody>
            <a:bodyPr wrap="none" anchor="ct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r>
                <a:rPr lang="en-US" sz="1400" i="0" dirty="0">
                  <a:latin typeface="Calibri" panose="020F0502020204030204" pitchFamily="34" charset="0"/>
                </a:rPr>
                <a:t>SO</a:t>
              </a:r>
              <a:r>
                <a:rPr lang="en-US" sz="1400" i="0" baseline="-25000" dirty="0">
                  <a:latin typeface="Calibri" panose="020F0502020204030204" pitchFamily="34" charset="0"/>
                </a:rPr>
                <a:t>4</a:t>
              </a:r>
              <a:r>
                <a:rPr lang="en-US" sz="1400" i="0" baseline="30000" dirty="0">
                  <a:latin typeface="Calibri" panose="020F0502020204030204" pitchFamily="34" charset="0"/>
                </a:rPr>
                <a:t>2-</a:t>
              </a:r>
              <a:endParaRPr lang="en-US" sz="1400" i="0" dirty="0">
                <a:latin typeface="Calibri" panose="020F0502020204030204" pitchFamily="34" charset="0"/>
              </a:endParaRPr>
            </a:p>
          </p:txBody>
        </p:sp>
        <p:grpSp>
          <p:nvGrpSpPr>
            <p:cNvPr id="135" name="Group 249">
              <a:extLst>
                <a:ext uri="{FF2B5EF4-FFF2-40B4-BE49-F238E27FC236}">
                  <a16:creationId xmlns:a16="http://schemas.microsoft.com/office/drawing/2014/main" id="{2BC86FD8-9900-44C1-8509-857CC6BDCA40}"/>
                </a:ext>
              </a:extLst>
            </p:cNvPr>
            <p:cNvGrpSpPr>
              <a:grpSpLocks/>
            </p:cNvGrpSpPr>
            <p:nvPr/>
          </p:nvGrpSpPr>
          <p:grpSpPr bwMode="auto">
            <a:xfrm>
              <a:off x="4176" y="3591"/>
              <a:ext cx="576" cy="231"/>
              <a:chOff x="4176" y="3591"/>
              <a:chExt cx="576" cy="231"/>
            </a:xfrm>
          </p:grpSpPr>
          <p:grpSp>
            <p:nvGrpSpPr>
              <p:cNvPr id="136" name="Group 250">
                <a:extLst>
                  <a:ext uri="{FF2B5EF4-FFF2-40B4-BE49-F238E27FC236}">
                    <a16:creationId xmlns:a16="http://schemas.microsoft.com/office/drawing/2014/main" id="{EA0BC0CF-BF64-4451-9A86-95AE5E9E6A87}"/>
                  </a:ext>
                </a:extLst>
              </p:cNvPr>
              <p:cNvGrpSpPr>
                <a:grpSpLocks/>
              </p:cNvGrpSpPr>
              <p:nvPr/>
            </p:nvGrpSpPr>
            <p:grpSpPr bwMode="auto">
              <a:xfrm>
                <a:off x="4176" y="3591"/>
                <a:ext cx="576" cy="231"/>
                <a:chOff x="4848" y="3578"/>
                <a:chExt cx="576" cy="231"/>
              </a:xfrm>
            </p:grpSpPr>
            <p:sp>
              <p:nvSpPr>
                <p:cNvPr id="138" name="Text Box 251">
                  <a:extLst>
                    <a:ext uri="{FF2B5EF4-FFF2-40B4-BE49-F238E27FC236}">
                      <a16:creationId xmlns:a16="http://schemas.microsoft.com/office/drawing/2014/main" id="{2F58D047-087E-4A5F-8E75-75BF2DE09D65}"/>
                    </a:ext>
                  </a:extLst>
                </p:cNvPr>
                <p:cNvSpPr txBox="1">
                  <a:spLocks noChangeArrowheads="1"/>
                </p:cNvSpPr>
                <p:nvPr/>
              </p:nvSpPr>
              <p:spPr bwMode="auto">
                <a:xfrm>
                  <a:off x="4848" y="3578"/>
                  <a:ext cx="57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i="0" dirty="0">
                      <a:solidFill>
                        <a:srgbClr val="FF0000"/>
                      </a:solidFill>
                      <a:latin typeface="Calibri" panose="020F0502020204030204" pitchFamily="34" charset="0"/>
                    </a:rPr>
                    <a:t>F</a:t>
                  </a:r>
                  <a:r>
                    <a:rPr lang="en-US" i="0" baseline="-25000" dirty="0">
                      <a:solidFill>
                        <a:srgbClr val="FF0000"/>
                      </a:solidFill>
                      <a:latin typeface="Calibri" panose="020F0502020204030204" pitchFamily="34" charset="0"/>
                    </a:rPr>
                    <a:t>®</a:t>
                  </a:r>
                  <a:endParaRPr lang="en-US" i="0" dirty="0">
                    <a:solidFill>
                      <a:srgbClr val="FF0000"/>
                    </a:solidFill>
                    <a:latin typeface="Calibri" panose="020F0502020204030204" pitchFamily="34" charset="0"/>
                  </a:endParaRPr>
                </a:p>
              </p:txBody>
            </p:sp>
            <p:sp>
              <p:nvSpPr>
                <p:cNvPr id="139" name="Line 252">
                  <a:extLst>
                    <a:ext uri="{FF2B5EF4-FFF2-40B4-BE49-F238E27FC236}">
                      <a16:creationId xmlns:a16="http://schemas.microsoft.com/office/drawing/2014/main" id="{FF99E96F-FA2B-442A-8CD1-7E0166FC15BC}"/>
                    </a:ext>
                  </a:extLst>
                </p:cNvPr>
                <p:cNvSpPr>
                  <a:spLocks noChangeShapeType="1"/>
                </p:cNvSpPr>
                <p:nvPr/>
              </p:nvSpPr>
              <p:spPr bwMode="auto">
                <a:xfrm>
                  <a:off x="5053" y="3621"/>
                  <a:ext cx="144"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137" name="Line 253">
                <a:extLst>
                  <a:ext uri="{FF2B5EF4-FFF2-40B4-BE49-F238E27FC236}">
                    <a16:creationId xmlns:a16="http://schemas.microsoft.com/office/drawing/2014/main" id="{39713FC2-0EBC-4636-ABEB-E35B6658E96B}"/>
                  </a:ext>
                </a:extLst>
              </p:cNvPr>
              <p:cNvSpPr>
                <a:spLocks noChangeShapeType="1"/>
              </p:cNvSpPr>
              <p:nvPr/>
            </p:nvSpPr>
            <p:spPr bwMode="auto">
              <a:xfrm flipH="1">
                <a:off x="4416" y="3814"/>
                <a:ext cx="192"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sp>
        <p:nvSpPr>
          <p:cNvPr id="140" name="Oval 262">
            <a:extLst>
              <a:ext uri="{FF2B5EF4-FFF2-40B4-BE49-F238E27FC236}">
                <a16:creationId xmlns:a16="http://schemas.microsoft.com/office/drawing/2014/main" id="{A53EED4F-0675-4658-9FF1-0A1A15DDFFC3}"/>
              </a:ext>
            </a:extLst>
          </p:cNvPr>
          <p:cNvSpPr>
            <a:spLocks noChangeArrowheads="1"/>
          </p:cNvSpPr>
          <p:nvPr/>
        </p:nvSpPr>
        <p:spPr bwMode="auto">
          <a:xfrm>
            <a:off x="1326396" y="3571462"/>
            <a:ext cx="381000" cy="381000"/>
          </a:xfrm>
          <a:prstGeom prst="ellipse">
            <a:avLst/>
          </a:prstGeom>
          <a:noFill/>
          <a:ln w="28575" algn="ctr">
            <a:solidFill>
              <a:srgbClr val="FF33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endParaRPr lang="en-US" i="0">
              <a:latin typeface="Calibri" panose="020F0502020204030204" pitchFamily="34" charset="0"/>
            </a:endParaRPr>
          </a:p>
        </p:txBody>
      </p:sp>
      <p:grpSp>
        <p:nvGrpSpPr>
          <p:cNvPr id="141" name="Group 119">
            <a:extLst>
              <a:ext uri="{FF2B5EF4-FFF2-40B4-BE49-F238E27FC236}">
                <a16:creationId xmlns:a16="http://schemas.microsoft.com/office/drawing/2014/main" id="{C337A8CE-7C9F-4DCD-82DC-675235EF07D1}"/>
              </a:ext>
            </a:extLst>
          </p:cNvPr>
          <p:cNvGrpSpPr>
            <a:grpSpLocks/>
          </p:cNvGrpSpPr>
          <p:nvPr/>
        </p:nvGrpSpPr>
        <p:grpSpPr bwMode="auto">
          <a:xfrm>
            <a:off x="3307032" y="3236727"/>
            <a:ext cx="838200" cy="836613"/>
            <a:chOff x="3987" y="1696"/>
            <a:chExt cx="528" cy="527"/>
          </a:xfrm>
        </p:grpSpPr>
        <p:grpSp>
          <p:nvGrpSpPr>
            <p:cNvPr id="142" name="Group 120">
              <a:extLst>
                <a:ext uri="{FF2B5EF4-FFF2-40B4-BE49-F238E27FC236}">
                  <a16:creationId xmlns:a16="http://schemas.microsoft.com/office/drawing/2014/main" id="{4C03960E-2B51-44E0-B3F7-8C66E7A8AA56}"/>
                </a:ext>
              </a:extLst>
            </p:cNvPr>
            <p:cNvGrpSpPr>
              <a:grpSpLocks/>
            </p:cNvGrpSpPr>
            <p:nvPr/>
          </p:nvGrpSpPr>
          <p:grpSpPr bwMode="auto">
            <a:xfrm>
              <a:off x="3969" y="1703"/>
              <a:ext cx="547" cy="550"/>
              <a:chOff x="3969" y="1703"/>
              <a:chExt cx="547" cy="550"/>
            </a:xfrm>
          </p:grpSpPr>
          <p:sp>
            <p:nvSpPr>
              <p:cNvPr id="144" name="Line 121">
                <a:extLst>
                  <a:ext uri="{FF2B5EF4-FFF2-40B4-BE49-F238E27FC236}">
                    <a16:creationId xmlns:a16="http://schemas.microsoft.com/office/drawing/2014/main" id="{7F049C89-2691-48EF-8440-A816E4E94559}"/>
                  </a:ext>
                </a:extLst>
              </p:cNvPr>
              <p:cNvSpPr>
                <a:spLocks noChangeShapeType="1"/>
              </p:cNvSpPr>
              <p:nvPr/>
            </p:nvSpPr>
            <p:spPr bwMode="auto">
              <a:xfrm rot="2700000" flipV="1">
                <a:off x="3989" y="1797"/>
                <a:ext cx="187"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45" name="Line 122">
                <a:extLst>
                  <a:ext uri="{FF2B5EF4-FFF2-40B4-BE49-F238E27FC236}">
                    <a16:creationId xmlns:a16="http://schemas.microsoft.com/office/drawing/2014/main" id="{36812556-611A-461F-A423-992707F159DC}"/>
                  </a:ext>
                </a:extLst>
              </p:cNvPr>
              <p:cNvSpPr>
                <a:spLocks noChangeShapeType="1"/>
              </p:cNvSpPr>
              <p:nvPr/>
            </p:nvSpPr>
            <p:spPr bwMode="auto">
              <a:xfrm rot="2700000" flipV="1">
                <a:off x="4304" y="2150"/>
                <a:ext cx="207"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46" name="Line 123">
                <a:extLst>
                  <a:ext uri="{FF2B5EF4-FFF2-40B4-BE49-F238E27FC236}">
                    <a16:creationId xmlns:a16="http://schemas.microsoft.com/office/drawing/2014/main" id="{2CB3D395-DA48-42FE-B208-A22183231A38}"/>
                  </a:ext>
                </a:extLst>
              </p:cNvPr>
              <p:cNvSpPr>
                <a:spLocks noChangeShapeType="1"/>
              </p:cNvSpPr>
              <p:nvPr/>
            </p:nvSpPr>
            <p:spPr bwMode="auto">
              <a:xfrm rot="20280000" flipV="1">
                <a:off x="3994" y="2025"/>
                <a:ext cx="92"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47" name="Line 124">
                <a:extLst>
                  <a:ext uri="{FF2B5EF4-FFF2-40B4-BE49-F238E27FC236}">
                    <a16:creationId xmlns:a16="http://schemas.microsoft.com/office/drawing/2014/main" id="{0CB70E20-1B0E-44C7-B817-F7A2FDCA4A20}"/>
                  </a:ext>
                </a:extLst>
              </p:cNvPr>
              <p:cNvSpPr>
                <a:spLocks noChangeShapeType="1"/>
              </p:cNvSpPr>
              <p:nvPr/>
            </p:nvSpPr>
            <p:spPr bwMode="auto">
              <a:xfrm flipV="1">
                <a:off x="4423" y="1970"/>
                <a:ext cx="92"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48" name="Line 125">
                <a:extLst>
                  <a:ext uri="{FF2B5EF4-FFF2-40B4-BE49-F238E27FC236}">
                    <a16:creationId xmlns:a16="http://schemas.microsoft.com/office/drawing/2014/main" id="{96953557-9924-4DBA-97A8-06266C9107E6}"/>
                  </a:ext>
                </a:extLst>
              </p:cNvPr>
              <p:cNvSpPr>
                <a:spLocks noChangeShapeType="1"/>
              </p:cNvSpPr>
              <p:nvPr/>
            </p:nvSpPr>
            <p:spPr bwMode="auto">
              <a:xfrm rot="18900000" flipV="1">
                <a:off x="4321" y="1820"/>
                <a:ext cx="195"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49" name="Line 126">
                <a:extLst>
                  <a:ext uri="{FF2B5EF4-FFF2-40B4-BE49-F238E27FC236}">
                    <a16:creationId xmlns:a16="http://schemas.microsoft.com/office/drawing/2014/main" id="{3EBB2BB2-EED0-42BA-9202-0E0E3A98E621}"/>
                  </a:ext>
                </a:extLst>
              </p:cNvPr>
              <p:cNvSpPr>
                <a:spLocks noChangeShapeType="1"/>
              </p:cNvSpPr>
              <p:nvPr/>
            </p:nvSpPr>
            <p:spPr bwMode="auto">
              <a:xfrm rot="1320000" flipV="1">
                <a:off x="4010" y="1870"/>
                <a:ext cx="92"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50" name="Line 127">
                <a:extLst>
                  <a:ext uri="{FF2B5EF4-FFF2-40B4-BE49-F238E27FC236}">
                    <a16:creationId xmlns:a16="http://schemas.microsoft.com/office/drawing/2014/main" id="{B0630270-8FB6-4EAF-BE79-A78ECF6CC816}"/>
                  </a:ext>
                </a:extLst>
              </p:cNvPr>
              <p:cNvSpPr>
                <a:spLocks noChangeShapeType="1"/>
              </p:cNvSpPr>
              <p:nvPr/>
            </p:nvSpPr>
            <p:spPr bwMode="auto">
              <a:xfrm rot="1320000" flipV="1">
                <a:off x="4394" y="2054"/>
                <a:ext cx="92"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51" name="Line 128">
                <a:extLst>
                  <a:ext uri="{FF2B5EF4-FFF2-40B4-BE49-F238E27FC236}">
                    <a16:creationId xmlns:a16="http://schemas.microsoft.com/office/drawing/2014/main" id="{D1186C1A-12A7-4E44-B0C4-269EB304902B}"/>
                  </a:ext>
                </a:extLst>
              </p:cNvPr>
              <p:cNvSpPr>
                <a:spLocks noChangeShapeType="1"/>
              </p:cNvSpPr>
              <p:nvPr/>
            </p:nvSpPr>
            <p:spPr bwMode="auto">
              <a:xfrm flipV="1">
                <a:off x="3987" y="1942"/>
                <a:ext cx="92"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52" name="Line 129">
                <a:extLst>
                  <a:ext uri="{FF2B5EF4-FFF2-40B4-BE49-F238E27FC236}">
                    <a16:creationId xmlns:a16="http://schemas.microsoft.com/office/drawing/2014/main" id="{1F8AEFD8-3837-475D-9C1C-707554095668}"/>
                  </a:ext>
                </a:extLst>
              </p:cNvPr>
              <p:cNvSpPr>
                <a:spLocks noChangeShapeType="1"/>
              </p:cNvSpPr>
              <p:nvPr/>
            </p:nvSpPr>
            <p:spPr bwMode="auto">
              <a:xfrm rot="20280000" flipV="1">
                <a:off x="4410" y="1885"/>
                <a:ext cx="92"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53" name="Line 130">
                <a:extLst>
                  <a:ext uri="{FF2B5EF4-FFF2-40B4-BE49-F238E27FC236}">
                    <a16:creationId xmlns:a16="http://schemas.microsoft.com/office/drawing/2014/main" id="{C91E483B-E3D7-4886-A124-F51DFE068AC7}"/>
                  </a:ext>
                </a:extLst>
              </p:cNvPr>
              <p:cNvSpPr>
                <a:spLocks noChangeShapeType="1"/>
              </p:cNvSpPr>
              <p:nvPr/>
            </p:nvSpPr>
            <p:spPr bwMode="auto">
              <a:xfrm rot="18900000" flipV="1">
                <a:off x="3969" y="2122"/>
                <a:ext cx="202"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65" name="Line 131">
                <a:extLst>
                  <a:ext uri="{FF2B5EF4-FFF2-40B4-BE49-F238E27FC236}">
                    <a16:creationId xmlns:a16="http://schemas.microsoft.com/office/drawing/2014/main" id="{977FF96C-2F7E-441B-A9E2-5F5FBF2159D3}"/>
                  </a:ext>
                </a:extLst>
              </p:cNvPr>
              <p:cNvSpPr>
                <a:spLocks noChangeShapeType="1"/>
              </p:cNvSpPr>
              <p:nvPr/>
            </p:nvSpPr>
            <p:spPr bwMode="auto">
              <a:xfrm rot="17580000" flipV="1">
                <a:off x="4117" y="2150"/>
                <a:ext cx="92"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66" name="Line 132">
                <a:extLst>
                  <a:ext uri="{FF2B5EF4-FFF2-40B4-BE49-F238E27FC236}">
                    <a16:creationId xmlns:a16="http://schemas.microsoft.com/office/drawing/2014/main" id="{CA76D81E-F464-48A9-A6D3-EA59669699E7}"/>
                  </a:ext>
                </a:extLst>
              </p:cNvPr>
              <p:cNvSpPr>
                <a:spLocks noChangeShapeType="1"/>
              </p:cNvSpPr>
              <p:nvPr/>
            </p:nvSpPr>
            <p:spPr bwMode="auto">
              <a:xfrm rot="17580000" flipV="1">
                <a:off x="4277" y="1770"/>
                <a:ext cx="92"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67" name="Line 133">
                <a:extLst>
                  <a:ext uri="{FF2B5EF4-FFF2-40B4-BE49-F238E27FC236}">
                    <a16:creationId xmlns:a16="http://schemas.microsoft.com/office/drawing/2014/main" id="{67944675-1CD3-4C37-B91F-022C93B1EE70}"/>
                  </a:ext>
                </a:extLst>
              </p:cNvPr>
              <p:cNvSpPr>
                <a:spLocks noChangeShapeType="1"/>
              </p:cNvSpPr>
              <p:nvPr/>
            </p:nvSpPr>
            <p:spPr bwMode="auto">
              <a:xfrm rot="4020000" flipV="1">
                <a:off x="4130" y="1769"/>
                <a:ext cx="90"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68" name="Line 134">
                <a:extLst>
                  <a:ext uri="{FF2B5EF4-FFF2-40B4-BE49-F238E27FC236}">
                    <a16:creationId xmlns:a16="http://schemas.microsoft.com/office/drawing/2014/main" id="{2E2225A8-D07C-4369-83A0-1818D435FC6F}"/>
                  </a:ext>
                </a:extLst>
              </p:cNvPr>
              <p:cNvSpPr>
                <a:spLocks noChangeShapeType="1"/>
              </p:cNvSpPr>
              <p:nvPr/>
            </p:nvSpPr>
            <p:spPr bwMode="auto">
              <a:xfrm rot="4020000" flipV="1">
                <a:off x="4264" y="2157"/>
                <a:ext cx="94"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pSp>
        <p:sp>
          <p:nvSpPr>
            <p:cNvPr id="143" name="Oval 135">
              <a:extLst>
                <a:ext uri="{FF2B5EF4-FFF2-40B4-BE49-F238E27FC236}">
                  <a16:creationId xmlns:a16="http://schemas.microsoft.com/office/drawing/2014/main" id="{CE234F8B-EC3B-46C7-977E-DF6CACD2DF4A}"/>
                </a:ext>
              </a:extLst>
            </p:cNvPr>
            <p:cNvSpPr>
              <a:spLocks noChangeArrowheads="1"/>
            </p:cNvSpPr>
            <p:nvPr/>
          </p:nvSpPr>
          <p:spPr bwMode="auto">
            <a:xfrm>
              <a:off x="4128" y="1849"/>
              <a:ext cx="242" cy="229"/>
            </a:xfrm>
            <a:prstGeom prst="ellipse">
              <a:avLst/>
            </a:prstGeom>
            <a:solidFill>
              <a:srgbClr val="FFFF00"/>
            </a:solidFill>
            <a:ln w="9525" algn="ctr">
              <a:solidFill>
                <a:srgbClr val="FF00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2400">
                <a:latin typeface="VNI-Times" pitchFamily="2" charset="0"/>
              </a:endParaRPr>
            </a:p>
          </p:txBody>
        </p:sp>
      </p:grpSp>
      <p:sp>
        <p:nvSpPr>
          <p:cNvPr id="169" name="Text Box 254">
            <a:extLst>
              <a:ext uri="{FF2B5EF4-FFF2-40B4-BE49-F238E27FC236}">
                <a16:creationId xmlns:a16="http://schemas.microsoft.com/office/drawing/2014/main" id="{F89DC99F-5BD5-4921-A277-6F886914AD78}"/>
              </a:ext>
            </a:extLst>
          </p:cNvPr>
          <p:cNvSpPr txBox="1">
            <a:spLocks noChangeArrowheads="1"/>
          </p:cNvSpPr>
          <p:nvPr/>
        </p:nvSpPr>
        <p:spPr bwMode="auto">
          <a:xfrm>
            <a:off x="1619526" y="5990812"/>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sz="2400" b="1" i="0" dirty="0" err="1">
                <a:solidFill>
                  <a:srgbClr val="CC3300"/>
                </a:solidFill>
                <a:latin typeface="Calibri" panose="020F0502020204030204" pitchFamily="34" charset="0"/>
              </a:rPr>
              <a:t>dd</a:t>
            </a:r>
            <a:r>
              <a:rPr lang="en-US" sz="2400" b="1" i="0" dirty="0">
                <a:solidFill>
                  <a:srgbClr val="CC3300"/>
                </a:solidFill>
                <a:latin typeface="Calibri" panose="020F0502020204030204" pitchFamily="34" charset="0"/>
              </a:rPr>
              <a:t> </a:t>
            </a:r>
            <a:r>
              <a:rPr lang="en-US" sz="2400" b="1" i="0" dirty="0">
                <a:solidFill>
                  <a:srgbClr val="CC3300"/>
                </a:solidFill>
                <a:latin typeface="Times New Roman" panose="02020603050405020304" pitchFamily="18" charset="0"/>
              </a:rPr>
              <a:t>CuSO</a:t>
            </a:r>
            <a:r>
              <a:rPr lang="en-US" sz="2400" b="1" i="0" baseline="-25000" dirty="0">
                <a:solidFill>
                  <a:srgbClr val="CC3300"/>
                </a:solidFill>
                <a:latin typeface="Times New Roman" panose="02020603050405020304" pitchFamily="18" charset="0"/>
              </a:rPr>
              <a:t>4</a:t>
            </a:r>
            <a:endParaRPr lang="en-US" sz="2400" b="1" i="0" baseline="-25000" dirty="0">
              <a:solidFill>
                <a:srgbClr val="CC3300"/>
              </a:solidFill>
              <a:latin typeface="Calibri" panose="020F0502020204030204" pitchFamily="34" charset="0"/>
            </a:endParaRPr>
          </a:p>
        </p:txBody>
      </p:sp>
      <p:sp>
        <p:nvSpPr>
          <p:cNvPr id="170" name="Rectangle: Rounded Corners 169">
            <a:extLst>
              <a:ext uri="{FF2B5EF4-FFF2-40B4-BE49-F238E27FC236}">
                <a16:creationId xmlns:a16="http://schemas.microsoft.com/office/drawing/2014/main" id="{526CA735-4BB4-4B13-BDB6-C9335855ABFC}"/>
              </a:ext>
            </a:extLst>
          </p:cNvPr>
          <p:cNvSpPr/>
          <p:nvPr/>
        </p:nvSpPr>
        <p:spPr>
          <a:xfrm>
            <a:off x="4754223" y="4617627"/>
            <a:ext cx="6975891" cy="1857367"/>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sz="2800" dirty="0">
                <a:solidFill>
                  <a:schemeClr val="tx1"/>
                </a:solidFill>
                <a:latin typeface="+mj-lt"/>
              </a:rPr>
              <a:t>Khi có điện trường</a:t>
            </a:r>
            <a:r>
              <a:rPr lang="en-US" sz="2800" dirty="0">
                <a:solidFill>
                  <a:schemeClr val="tx1"/>
                </a:solidFill>
                <a:latin typeface="+mj-lt"/>
              </a:rPr>
              <a:t>:</a:t>
            </a:r>
            <a:r>
              <a:rPr lang="vi-VN" sz="2800" dirty="0">
                <a:solidFill>
                  <a:schemeClr val="tx1"/>
                </a:solidFill>
                <a:latin typeface="+mj-lt"/>
              </a:rPr>
              <a:t> các ion chuyển động có hướng hai chiều ngược nhau; ion dương chuyển động cùng chiều điện trường, ion âm ngược chiều điện trường.</a:t>
            </a:r>
          </a:p>
        </p:txBody>
      </p:sp>
    </p:spTree>
    <p:extLst>
      <p:ext uri="{BB962C8B-B14F-4D97-AF65-F5344CB8AC3E}">
        <p14:creationId xmlns:p14="http://schemas.microsoft.com/office/powerpoint/2010/main" val="309187504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164">
                                            <p:txEl>
                                              <p:pRg st="0" end="0"/>
                                            </p:txEl>
                                          </p:spTgt>
                                        </p:tgtEl>
                                        <p:attrNameLst>
                                          <p:attrName>style.visibility</p:attrName>
                                        </p:attrNameLst>
                                      </p:cBhvr>
                                      <p:to>
                                        <p:strVal val="visible"/>
                                      </p:to>
                                    </p:set>
                                    <p:animEffect transition="in" filter="blinds(horizontal)">
                                      <p:cBhvr>
                                        <p:cTn id="7" dur="500"/>
                                        <p:tgtEl>
                                          <p:spTgt spid="164">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55"/>
                                        </p:tgtEl>
                                        <p:attrNameLst>
                                          <p:attrName>style.visibility</p:attrName>
                                        </p:attrNameLst>
                                      </p:cBhvr>
                                      <p:to>
                                        <p:strVal val="visible"/>
                                      </p:to>
                                    </p:set>
                                    <p:animEffect transition="in" filter="blinds(horizontal)">
                                      <p:cBhvr>
                                        <p:cTn id="10" dur="500"/>
                                        <p:tgtEl>
                                          <p:spTgt spid="155"/>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56"/>
                                        </p:tgtEl>
                                        <p:attrNameLst>
                                          <p:attrName>style.visibility</p:attrName>
                                        </p:attrNameLst>
                                      </p:cBhvr>
                                      <p:to>
                                        <p:strVal val="visible"/>
                                      </p:to>
                                    </p:set>
                                    <p:animEffect transition="in" filter="blinds(horizontal)">
                                      <p:cBhvr>
                                        <p:cTn id="13" dur="500"/>
                                        <p:tgtEl>
                                          <p:spTgt spid="156"/>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57"/>
                                        </p:tgtEl>
                                        <p:attrNameLst>
                                          <p:attrName>style.visibility</p:attrName>
                                        </p:attrNameLst>
                                      </p:cBhvr>
                                      <p:to>
                                        <p:strVal val="visible"/>
                                      </p:to>
                                    </p:set>
                                    <p:animEffect transition="in" filter="blinds(horizontal)">
                                      <p:cBhvr>
                                        <p:cTn id="16" dur="500"/>
                                        <p:tgtEl>
                                          <p:spTgt spid="157"/>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58"/>
                                        </p:tgtEl>
                                        <p:attrNameLst>
                                          <p:attrName>style.visibility</p:attrName>
                                        </p:attrNameLst>
                                      </p:cBhvr>
                                      <p:to>
                                        <p:strVal val="visible"/>
                                      </p:to>
                                    </p:set>
                                    <p:animEffect transition="in" filter="blinds(horizontal)">
                                      <p:cBhvr>
                                        <p:cTn id="19" dur="500"/>
                                        <p:tgtEl>
                                          <p:spTgt spid="158"/>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59"/>
                                        </p:tgtEl>
                                        <p:attrNameLst>
                                          <p:attrName>style.visibility</p:attrName>
                                        </p:attrNameLst>
                                      </p:cBhvr>
                                      <p:to>
                                        <p:strVal val="visible"/>
                                      </p:to>
                                    </p:set>
                                    <p:animEffect transition="in" filter="blinds(horizontal)">
                                      <p:cBhvr>
                                        <p:cTn id="22" dur="500"/>
                                        <p:tgtEl>
                                          <p:spTgt spid="159"/>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60"/>
                                        </p:tgtEl>
                                        <p:attrNameLst>
                                          <p:attrName>style.visibility</p:attrName>
                                        </p:attrNameLst>
                                      </p:cBhvr>
                                      <p:to>
                                        <p:strVal val="visible"/>
                                      </p:to>
                                    </p:set>
                                    <p:animEffect transition="in" filter="blinds(horizontal)">
                                      <p:cBhvr>
                                        <p:cTn id="25" dur="500"/>
                                        <p:tgtEl>
                                          <p:spTgt spid="160"/>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61"/>
                                        </p:tgtEl>
                                        <p:attrNameLst>
                                          <p:attrName>style.visibility</p:attrName>
                                        </p:attrNameLst>
                                      </p:cBhvr>
                                      <p:to>
                                        <p:strVal val="visible"/>
                                      </p:to>
                                    </p:set>
                                    <p:animEffect transition="in" filter="blinds(horizontal)">
                                      <p:cBhvr>
                                        <p:cTn id="28" dur="500"/>
                                        <p:tgtEl>
                                          <p:spTgt spid="161"/>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62"/>
                                        </p:tgtEl>
                                        <p:attrNameLst>
                                          <p:attrName>style.visibility</p:attrName>
                                        </p:attrNameLst>
                                      </p:cBhvr>
                                      <p:to>
                                        <p:strVal val="visible"/>
                                      </p:to>
                                    </p:set>
                                    <p:animEffect transition="in" filter="blinds(horizontal)">
                                      <p:cBhvr>
                                        <p:cTn id="31" dur="500"/>
                                        <p:tgtEl>
                                          <p:spTgt spid="162"/>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63"/>
                                        </p:tgtEl>
                                        <p:attrNameLst>
                                          <p:attrName>style.visibility</p:attrName>
                                        </p:attrNameLst>
                                      </p:cBhvr>
                                      <p:to>
                                        <p:strVal val="visible"/>
                                      </p:to>
                                    </p:set>
                                    <p:animEffect transition="in" filter="blinds(horizontal)">
                                      <p:cBhvr>
                                        <p:cTn id="34" dur="500"/>
                                        <p:tgtEl>
                                          <p:spTgt spid="163"/>
                                        </p:tgtEl>
                                      </p:cBhvr>
                                    </p:animEffect>
                                  </p:childTnLst>
                                </p:cTn>
                              </p:par>
                              <p:par>
                                <p:cTn id="35" presetID="0" presetClass="path" presetSubtype="0" repeatCount="indefinite" fill="hold" grpId="1" nodeType="withEffect">
                                  <p:stCondLst>
                                    <p:cond delay="0"/>
                                  </p:stCondLst>
                                  <p:childTnLst>
                                    <p:animMotion origin="layout" path="M 8.33333E-7 -2.22222E-6 C -0.0099 -0.00278 -0.01563 -0.0044 -0.02396 -0.01157 C -0.01966 -0.01551 -0.01524 -0.01944 -0.01094 -0.02338 C -0.00872 -0.02523 -0.0043 -0.02916 -0.0043 -0.02893 C 8.33333E-7 -0.02824 0.0043 -0.02616 0.00872 -0.02616 C 0.03919 -0.02616 0.0151 -0.03287 0.03476 -0.02616 C 0.0375 -0.01528 0.03594 -0.02014 0.03906 -0.01157 " pathEditMode="relative" rAng="0" ptsTypes="AAAAAAA">
                                      <p:cBhvr>
                                        <p:cTn id="36" dur="500" fill="hold"/>
                                        <p:tgtEl>
                                          <p:spTgt spid="155"/>
                                        </p:tgtEl>
                                        <p:attrNameLst>
                                          <p:attrName>ppt_x</p:attrName>
                                          <p:attrName>ppt_y</p:attrName>
                                        </p:attrNameLst>
                                      </p:cBhvr>
                                      <p:rCtr x="755" y="-1458"/>
                                    </p:animMotion>
                                  </p:childTnLst>
                                </p:cTn>
                              </p:par>
                              <p:par>
                                <p:cTn id="37" presetID="0" presetClass="path" presetSubtype="0" repeatCount="indefinite" fill="hold" grpId="1" nodeType="withEffect">
                                  <p:stCondLst>
                                    <p:cond delay="0"/>
                                  </p:stCondLst>
                                  <p:childTnLst>
                                    <p:animMotion origin="layout" path="M 0.0168 -0.01574 C 0.0181 -0.00787 0.01836 0.0051 0.02044 0.00834 C 0.02239 0.01088 0.02617 0.01621 0.02617 0.01667 C 0.02487 0.04074 0.02656 0.03033 0.01966 0.04051 C 0.01875 0.04167 0.0168 0.04491 0.0168 0.04537 C 0.00898 0.04167 0.00104 0.04491 -0.00664 0.03658 C -0.00768 0.03542 -0.00794 0.02848 -0.00834 0.02408 C -0.00638 0.01088 -0.00404 -4.07407E-6 1.875E-6 -4.07407E-6 " pathEditMode="relative" rAng="0" ptsTypes="AAAAAAAA">
                                      <p:cBhvr>
                                        <p:cTn id="38" dur="500" fill="hold"/>
                                        <p:tgtEl>
                                          <p:spTgt spid="160"/>
                                        </p:tgtEl>
                                        <p:attrNameLst>
                                          <p:attrName>ppt_x</p:attrName>
                                          <p:attrName>ppt_y</p:attrName>
                                        </p:attrNameLst>
                                      </p:cBhvr>
                                      <p:rCtr x="-794" y="3056"/>
                                    </p:animMotion>
                                  </p:childTnLst>
                                </p:cTn>
                              </p:par>
                              <p:par>
                                <p:cTn id="39" presetID="0" presetClass="path" presetSubtype="0" repeatCount="indefinite" fill="hold" grpId="1" nodeType="withEffect">
                                  <p:stCondLst>
                                    <p:cond delay="0"/>
                                  </p:stCondLst>
                                  <p:childTnLst>
                                    <p:animMotion origin="layout" path="M 1.45833E-6 4.81481E-6 C 0.00404 0.0081 0.00482 0.00833 0.00638 0.01736 C 0.00742 0.02314 0.00677 0.02962 0.00872 0.03495 C 0.00989 0.03796 0.01302 0.03888 0.0151 0.04074 C 0.0293 0.03425 0.02669 0.0287 0.02383 0.00879 C 0.02148 -0.00649 0.00833 -0.02153 -0.00221 -0.02593 C -0.0043 -0.02778 -0.00612 -0.03172 -0.00873 -0.03172 C -0.01341 -0.03172 -0.02123 -0.02639 -0.02617 -0.02315 " pathEditMode="relative" rAng="0" ptsTypes="AAAAAAAA">
                                      <p:cBhvr>
                                        <p:cTn id="40" dur="500" fill="hold"/>
                                        <p:tgtEl>
                                          <p:spTgt spid="163"/>
                                        </p:tgtEl>
                                        <p:attrNameLst>
                                          <p:attrName>ppt_x</p:attrName>
                                          <p:attrName>ppt_y</p:attrName>
                                        </p:attrNameLst>
                                      </p:cBhvr>
                                      <p:rCtr x="-13" y="440"/>
                                    </p:animMotion>
                                  </p:childTnLst>
                                </p:cTn>
                              </p:par>
                              <p:par>
                                <p:cTn id="41" presetID="0" presetClass="path" presetSubtype="0" repeatCount="indefinite" fill="hold" grpId="1" nodeType="withEffect">
                                  <p:stCondLst>
                                    <p:cond delay="0"/>
                                  </p:stCondLst>
                                  <p:childTnLst>
                                    <p:animMotion origin="layout" path="M -1.66667E-6 0.01158 C -0.01393 0.01551 -0.01094 0.01783 -0.00872 0.02894 C 0.00261 0.02755 0.01302 0.02338 0.02396 0.02199 C 0.03034 0.02107 0.03698 0.02084 0.04362 0.02037 C 0.05248 0.01783 0.05248 0.01482 0.05886 0.00996 C 0.0556 0.00255 0.05065 -0.00555 0.03919 -0.00555 " pathEditMode="relative" rAng="0" ptsTypes="AAAAAA">
                                      <p:cBhvr>
                                        <p:cTn id="42" dur="500" fill="hold"/>
                                        <p:tgtEl>
                                          <p:spTgt spid="156"/>
                                        </p:tgtEl>
                                        <p:attrNameLst>
                                          <p:attrName>ppt_x</p:attrName>
                                          <p:attrName>ppt_y</p:attrName>
                                        </p:attrNameLst>
                                      </p:cBhvr>
                                      <p:rCtr x="2409" y="0"/>
                                    </p:animMotion>
                                  </p:childTnLst>
                                </p:cTn>
                              </p:par>
                              <p:par>
                                <p:cTn id="43" presetID="0" presetClass="path" presetSubtype="0" repeatCount="indefinite" fill="hold" grpId="1" nodeType="withEffect">
                                  <p:stCondLst>
                                    <p:cond delay="0"/>
                                  </p:stCondLst>
                                  <p:childTnLst>
                                    <p:animMotion origin="layout" path="M 0.00351 -0.00672 C 0.00273 -0.00093 0.00351 0.00555 0.00117 0.01065 C 0.00013 0.01319 -0.00313 0.01273 -0.00521 0.01365 C -0.01393 0.01759 -0.02253 0.02129 -0.03125 0.02523 C -0.0431 0.02199 -0.04701 0.02361 -0.05091 0.00787 C -0.04753 -0.00625 -0.04258 -0.00417 -0.03555 -0.01528 C -0.0207 -0.03889 -0.0405 -0.01181 -0.02695 -0.02986 " pathEditMode="relative" rAng="0" ptsTypes="AAAAAAA">
                                      <p:cBhvr>
                                        <p:cTn id="44" dur="500" fill="hold"/>
                                        <p:tgtEl>
                                          <p:spTgt spid="158"/>
                                        </p:tgtEl>
                                        <p:attrNameLst>
                                          <p:attrName>ppt_x</p:attrName>
                                          <p:attrName>ppt_y</p:attrName>
                                        </p:attrNameLst>
                                      </p:cBhvr>
                                      <p:rCtr x="-2721" y="440"/>
                                    </p:animMotion>
                                  </p:childTnLst>
                                </p:cTn>
                              </p:par>
                              <p:par>
                                <p:cTn id="45" presetID="0" presetClass="path" presetSubtype="0" repeatCount="indefinite" fill="hold" grpId="1" nodeType="withEffect">
                                  <p:stCondLst>
                                    <p:cond delay="0"/>
                                  </p:stCondLst>
                                  <p:childTnLst>
                                    <p:animMotion origin="layout" path="M 4.16667E-7 -3.33333E-6 C 0.00247 0.01713 0.00677 0.01829 4.16667E-7 0.03195 C -0.00052 0.03195 -0.02188 0.02894 -0.02617 0.02616 C -0.03086 0.02315 -0.03919 0.01459 -0.03919 0.01482 C -0.04023 0.01042 -0.04375 0.00139 -0.03919 -0.00277 C -0.03555 -0.00625 -0.02617 -0.00856 -0.02617 -0.00833 C -0.02487 -0.01157 -0.02396 -0.01527 -0.02188 -0.01736 C -0.02018 -0.01921 -0.01667 -0.01759 -0.01523 -0.02014 C -0.01003 -0.02963 -0.01445 -0.04352 -0.00221 -0.04352 " pathEditMode="relative" rAng="0" ptsTypes="AAAAAAAAA">
                                      <p:cBhvr>
                                        <p:cTn id="46" dur="500" fill="hold"/>
                                        <p:tgtEl>
                                          <p:spTgt spid="159"/>
                                        </p:tgtEl>
                                        <p:attrNameLst>
                                          <p:attrName>ppt_x</p:attrName>
                                          <p:attrName>ppt_y</p:attrName>
                                        </p:attrNameLst>
                                      </p:cBhvr>
                                      <p:rCtr x="-1901" y="-579"/>
                                    </p:animMotion>
                                  </p:childTnLst>
                                </p:cTn>
                              </p:par>
                              <p:par>
                                <p:cTn id="47" presetID="0" presetClass="path" presetSubtype="0" repeatCount="indefinite" fill="hold" grpId="1" nodeType="withEffect">
                                  <p:stCondLst>
                                    <p:cond delay="0"/>
                                  </p:stCondLst>
                                  <p:childTnLst>
                                    <p:animMotion origin="layout" path="M -8.33333E-7 -3.7037E-7 C -0.00065 0.00486 -0.00013 0.01042 -0.00221 0.01458 C -0.00351 0.01713 -0.00664 0.01736 -0.00885 0.01736 C -0.01888 0.01736 -0.02917 0.01551 -0.03919 0.01458 C -0.04948 0.00972 -0.04622 0.00648 -0.05221 -0.00579 C -0.05065 -0.01157 -0.05117 -0.01875 -0.04792 -0.02315 C -0.04466 -0.02755 -0.03919 -0.02708 -0.03489 -0.02893 C -0.02279 -0.03426 -0.01081 -0.03681 -8.33333E-7 -0.0463 C 0.00208 -0.04537 0.00482 -0.0456 0.00638 -0.04352 C 0.00872 -0.04051 0.00846 -0.03495 0.01081 -0.03171 " pathEditMode="relative" rAng="0" ptsTypes="AAAAAAAAAA">
                                      <p:cBhvr>
                                        <p:cTn id="48" dur="500" fill="hold"/>
                                        <p:tgtEl>
                                          <p:spTgt spid="162"/>
                                        </p:tgtEl>
                                        <p:attrNameLst>
                                          <p:attrName>ppt_x</p:attrName>
                                          <p:attrName>ppt_y</p:attrName>
                                        </p:attrNameLst>
                                      </p:cBhvr>
                                      <p:rCtr x="-2070" y="-1458"/>
                                    </p:animMotion>
                                  </p:childTnLst>
                                </p:cTn>
                              </p:par>
                              <p:par>
                                <p:cTn id="49" presetID="0" presetClass="path" presetSubtype="0" repeatCount="indefinite" fill="hold" grpId="1" nodeType="withEffect">
                                  <p:stCondLst>
                                    <p:cond delay="0"/>
                                  </p:stCondLst>
                                  <p:childTnLst>
                                    <p:animMotion origin="layout" path="M -0.00586 -0.01111 C -0.0233 -0.01204 -0.04101 -0.01065 -0.0582 -0.01389 C -0.0608 -0.01435 -0.05403 -0.01806 -0.05156 -0.01968 C -0.05 -0.02084 -0.04023 -0.02477 -0.03854 -0.02546 C -0.02252 -0.02292 -0.0082 -0.0206 0.00716 -0.01389 C 0.01211 -0.01158 0.02019 -0.00232 0.02019 -0.00209 C 0.02149 0.0037 0.02487 0.0118 0.02019 0.01805 C 0.01862 0.02014 0.01576 0.01805 0.01354 0.01805 " pathEditMode="relative" rAng="0" ptsTypes="AAAAAAAA">
                                      <p:cBhvr>
                                        <p:cTn id="50" dur="500" fill="hold"/>
                                        <p:tgtEl>
                                          <p:spTgt spid="161"/>
                                        </p:tgtEl>
                                        <p:attrNameLst>
                                          <p:attrName>ppt_x</p:attrName>
                                          <p:attrName>ppt_y</p:attrName>
                                        </p:attrNameLst>
                                      </p:cBhvr>
                                      <p:rCtr x="-1237" y="787"/>
                                    </p:animMotion>
                                  </p:childTnLst>
                                </p:cTn>
                              </p:par>
                              <p:par>
                                <p:cTn id="51" presetID="0" presetClass="path" presetSubtype="0" repeatCount="indefinite" accel="50000" decel="50000" fill="hold" grpId="1" nodeType="withEffect">
                                  <p:stCondLst>
                                    <p:cond delay="0"/>
                                  </p:stCondLst>
                                  <p:childTnLst>
                                    <p:animMotion origin="layout" path="M 1.875E-6 7.40741E-7 C 0.00104 0.0037 0.00573 0.01713 1.875E-6 0.02037 C -0.00404 0.02268 -0.00873 0.01829 -0.01302 0.01736 C -0.0224 0.01829 -0.03177 0.02037 -0.04128 0.02037 C -0.04427 0.02037 -0.04844 0.02083 -0.05 0.01736 C -0.05156 0.01389 -0.04948 0.00903 -0.04779 0.00579 C -0.04636 0.00301 -0.04336 0.00185 -0.04128 7.40741E-7 C -0.03607 -0.01065 -0.0375 -0.00625 -0.03477 -0.01736 C -0.03399 -0.02037 -0.03425 -0.02407 -0.03268 -0.02616 C -0.03112 -0.02824 -0.02826 -0.02801 -0.02604 -0.02894 C -0.02396 -0.02986 -0.02188 -0.03125 -0.01966 -0.03195 C -0.01459 -0.03333 -0.0043 -0.03472 -0.0043 -0.03449 " pathEditMode="relative" rAng="0" ptsTypes="AAAAAAAAAAAA">
                                      <p:cBhvr>
                                        <p:cTn id="52" dur="500" fill="hold"/>
                                        <p:tgtEl>
                                          <p:spTgt spid="157"/>
                                        </p:tgtEl>
                                        <p:attrNameLst>
                                          <p:attrName>ppt_x</p:attrName>
                                          <p:attrName>ppt_y</p:attrName>
                                        </p:attrNameLst>
                                      </p:cBhvr>
                                      <p:rCtr x="-2396" y="-694"/>
                                    </p:animMotion>
                                  </p:childTnLst>
                                </p:cTn>
                              </p:par>
                              <p:par>
                                <p:cTn id="53" presetID="3" presetClass="entr" presetSubtype="10" fill="hold" nodeType="withEffect">
                                  <p:stCondLst>
                                    <p:cond delay="0"/>
                                  </p:stCondLst>
                                  <p:childTnLst>
                                    <p:set>
                                      <p:cBhvr>
                                        <p:cTn id="54" dur="1" fill="hold">
                                          <p:stCondLst>
                                            <p:cond delay="0"/>
                                          </p:stCondLst>
                                        </p:cTn>
                                        <p:tgtEl>
                                          <p:spTgt spid="83"/>
                                        </p:tgtEl>
                                        <p:attrNameLst>
                                          <p:attrName>style.visibility</p:attrName>
                                        </p:attrNameLst>
                                      </p:cBhvr>
                                      <p:to>
                                        <p:strVal val="visible"/>
                                      </p:to>
                                    </p:set>
                                    <p:animEffect transition="in" filter="blinds(horizontal)">
                                      <p:cBhvr>
                                        <p:cTn id="55" dur="500"/>
                                        <p:tgtEl>
                                          <p:spTgt spid="83"/>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82"/>
                                        </p:tgtEl>
                                        <p:attrNameLst>
                                          <p:attrName>style.visibility</p:attrName>
                                        </p:attrNameLst>
                                      </p:cBhvr>
                                      <p:to>
                                        <p:strVal val="visible"/>
                                      </p:to>
                                    </p:set>
                                    <p:animEffect transition="in" filter="blinds(horizontal)">
                                      <p:cBhvr>
                                        <p:cTn id="58" dur="500"/>
                                        <p:tgtEl>
                                          <p:spTgt spid="82"/>
                                        </p:tgtEl>
                                      </p:cBhvr>
                                    </p:animEffect>
                                  </p:childTnLst>
                                </p:cTn>
                              </p:par>
                              <p:par>
                                <p:cTn id="59" presetID="3" presetClass="entr" presetSubtype="10" fill="hold" nodeType="withEffect">
                                  <p:stCondLst>
                                    <p:cond delay="0"/>
                                  </p:stCondLst>
                                  <p:childTnLst>
                                    <p:set>
                                      <p:cBhvr>
                                        <p:cTn id="60" dur="1" fill="hold">
                                          <p:stCondLst>
                                            <p:cond delay="0"/>
                                          </p:stCondLst>
                                        </p:cTn>
                                        <p:tgtEl>
                                          <p:spTgt spid="127"/>
                                        </p:tgtEl>
                                        <p:attrNameLst>
                                          <p:attrName>style.visibility</p:attrName>
                                        </p:attrNameLst>
                                      </p:cBhvr>
                                      <p:to>
                                        <p:strVal val="visible"/>
                                      </p:to>
                                    </p:set>
                                    <p:animEffect transition="in" filter="blinds(horizontal)">
                                      <p:cBhvr>
                                        <p:cTn id="61" dur="500"/>
                                        <p:tgtEl>
                                          <p:spTgt spid="127"/>
                                        </p:tgtEl>
                                      </p:cBhvr>
                                    </p:animEffect>
                                  </p:childTnLst>
                                </p:cTn>
                              </p:par>
                              <p:par>
                                <p:cTn id="62" presetID="3" presetClass="entr" presetSubtype="10" fill="hold" nodeType="withEffect">
                                  <p:stCondLst>
                                    <p:cond delay="0"/>
                                  </p:stCondLst>
                                  <p:childTnLst>
                                    <p:set>
                                      <p:cBhvr>
                                        <p:cTn id="63" dur="1" fill="hold">
                                          <p:stCondLst>
                                            <p:cond delay="0"/>
                                          </p:stCondLst>
                                        </p:cTn>
                                        <p:tgtEl>
                                          <p:spTgt spid="133"/>
                                        </p:tgtEl>
                                        <p:attrNameLst>
                                          <p:attrName>style.visibility</p:attrName>
                                        </p:attrNameLst>
                                      </p:cBhvr>
                                      <p:to>
                                        <p:strVal val="visible"/>
                                      </p:to>
                                    </p:set>
                                    <p:animEffect transition="in" filter="blinds(horizontal)">
                                      <p:cBhvr>
                                        <p:cTn id="64" dur="500"/>
                                        <p:tgtEl>
                                          <p:spTgt spid="133"/>
                                        </p:tgtEl>
                                      </p:cBhvr>
                                    </p:animEffect>
                                  </p:childTnLst>
                                </p:cTn>
                              </p:par>
                              <p:par>
                                <p:cTn id="65" presetID="3" presetClass="exit" presetSubtype="10" fill="hold" nodeType="withEffect">
                                  <p:stCondLst>
                                    <p:cond delay="0"/>
                                  </p:stCondLst>
                                  <p:childTnLst>
                                    <p:animEffect transition="out" filter="blinds(horizontal)">
                                      <p:cBhvr>
                                        <p:cTn id="66" dur="500"/>
                                        <p:tgtEl>
                                          <p:spTgt spid="127"/>
                                        </p:tgtEl>
                                      </p:cBhvr>
                                    </p:animEffect>
                                    <p:set>
                                      <p:cBhvr>
                                        <p:cTn id="67" dur="1" fill="hold">
                                          <p:stCondLst>
                                            <p:cond delay="499"/>
                                          </p:stCondLst>
                                        </p:cTn>
                                        <p:tgtEl>
                                          <p:spTgt spid="127"/>
                                        </p:tgtEl>
                                        <p:attrNameLst>
                                          <p:attrName>style.visibility</p:attrName>
                                        </p:attrNameLst>
                                      </p:cBhvr>
                                      <p:to>
                                        <p:strVal val="hidden"/>
                                      </p:to>
                                    </p:set>
                                  </p:childTnLst>
                                </p:cTn>
                              </p:par>
                              <p:par>
                                <p:cTn id="68" presetID="3" presetClass="exit" presetSubtype="10" fill="hold" nodeType="withEffect">
                                  <p:stCondLst>
                                    <p:cond delay="0"/>
                                  </p:stCondLst>
                                  <p:childTnLst>
                                    <p:animEffect transition="out" filter="blinds(horizontal)">
                                      <p:cBhvr>
                                        <p:cTn id="69" dur="500"/>
                                        <p:tgtEl>
                                          <p:spTgt spid="133"/>
                                        </p:tgtEl>
                                      </p:cBhvr>
                                    </p:animEffect>
                                    <p:set>
                                      <p:cBhvr>
                                        <p:cTn id="70" dur="1" fill="hold">
                                          <p:stCondLst>
                                            <p:cond delay="499"/>
                                          </p:stCondLst>
                                        </p:cTn>
                                        <p:tgtEl>
                                          <p:spTgt spid="133"/>
                                        </p:tgtEl>
                                        <p:attrNameLst>
                                          <p:attrName>style.visibility</p:attrName>
                                        </p:attrNameLst>
                                      </p:cBhvr>
                                      <p:to>
                                        <p:strVal val="hidden"/>
                                      </p:to>
                                    </p:set>
                                  </p:childTnLst>
                                </p:cTn>
                              </p:par>
                              <p:par>
                                <p:cTn id="71" presetID="3" presetClass="entr" presetSubtype="10" fill="hold" nodeType="withEffect">
                                  <p:stCondLst>
                                    <p:cond delay="0"/>
                                  </p:stCondLst>
                                  <p:childTnLst>
                                    <p:set>
                                      <p:cBhvr>
                                        <p:cTn id="72" dur="1" fill="hold">
                                          <p:stCondLst>
                                            <p:cond delay="0"/>
                                          </p:stCondLst>
                                        </p:cTn>
                                        <p:tgtEl>
                                          <p:spTgt spid="94"/>
                                        </p:tgtEl>
                                        <p:attrNameLst>
                                          <p:attrName>style.visibility</p:attrName>
                                        </p:attrNameLst>
                                      </p:cBhvr>
                                      <p:to>
                                        <p:strVal val="visible"/>
                                      </p:to>
                                    </p:set>
                                    <p:animEffect transition="in" filter="blinds(horizontal)">
                                      <p:cBhvr>
                                        <p:cTn id="73" dur="500"/>
                                        <p:tgtEl>
                                          <p:spTgt spid="94"/>
                                        </p:tgtEl>
                                      </p:cBhvr>
                                    </p:animEffect>
                                  </p:childTnLst>
                                </p:cTn>
                              </p:par>
                              <p:par>
                                <p:cTn id="74" presetID="3" presetClass="entr" presetSubtype="10" fill="hold" nodeType="withEffect">
                                  <p:stCondLst>
                                    <p:cond delay="0"/>
                                  </p:stCondLst>
                                  <p:childTnLst>
                                    <p:set>
                                      <p:cBhvr>
                                        <p:cTn id="75" dur="1" fill="hold">
                                          <p:stCondLst>
                                            <p:cond delay="0"/>
                                          </p:stCondLst>
                                        </p:cTn>
                                        <p:tgtEl>
                                          <p:spTgt spid="100"/>
                                        </p:tgtEl>
                                        <p:attrNameLst>
                                          <p:attrName>style.visibility</p:attrName>
                                        </p:attrNameLst>
                                      </p:cBhvr>
                                      <p:to>
                                        <p:strVal val="visible"/>
                                      </p:to>
                                    </p:set>
                                    <p:animEffect transition="in" filter="blinds(horizontal)">
                                      <p:cBhvr>
                                        <p:cTn id="76" dur="500"/>
                                        <p:tgtEl>
                                          <p:spTgt spid="100"/>
                                        </p:tgtEl>
                                      </p:cBhvr>
                                    </p:animEffect>
                                  </p:childTnLst>
                                </p:cTn>
                              </p:par>
                              <p:par>
                                <p:cTn id="77" presetID="63" presetClass="path" presetSubtype="0" repeatCount="indefinite" fill="hold" nodeType="withEffect">
                                  <p:stCondLst>
                                    <p:cond delay="0"/>
                                  </p:stCondLst>
                                  <p:childTnLst>
                                    <p:animMotion origin="layout" path="M 0 0  L 0.25 0  E" pathEditMode="relative" ptsTypes="">
                                      <p:cBhvr>
                                        <p:cTn id="78" dur="1000" fill="hold"/>
                                        <p:tgtEl>
                                          <p:spTgt spid="94"/>
                                        </p:tgtEl>
                                        <p:attrNameLst>
                                          <p:attrName>ppt_x</p:attrName>
                                          <p:attrName>ppt_y</p:attrName>
                                        </p:attrNameLst>
                                      </p:cBhvr>
                                    </p:animMotion>
                                  </p:childTnLst>
                                </p:cTn>
                              </p:par>
                              <p:par>
                                <p:cTn id="79" presetID="63" presetClass="path" presetSubtype="0" repeatCount="indefinite" fill="hold" nodeType="withEffect">
                                  <p:stCondLst>
                                    <p:cond delay="0"/>
                                  </p:stCondLst>
                                  <p:childTnLst>
                                    <p:animMotion origin="layout" path="M 0 0  L 0.25 0  E" pathEditMode="relative" ptsTypes="">
                                      <p:cBhvr>
                                        <p:cTn id="80" dur="1000" fill="hold"/>
                                        <p:tgtEl>
                                          <p:spTgt spid="100"/>
                                        </p:tgtEl>
                                        <p:attrNameLst>
                                          <p:attrName>ppt_x</p:attrName>
                                          <p:attrName>ppt_y</p:attrName>
                                        </p:attrNameLst>
                                      </p:cBhvr>
                                    </p:animMotion>
                                  </p:childTnLst>
                                </p:cTn>
                              </p:par>
                              <p:par>
                                <p:cTn id="81" presetID="8" presetClass="entr" presetSubtype="32" repeatCount="indefinite" fill="hold" nodeType="withEffect">
                                  <p:stCondLst>
                                    <p:cond delay="0"/>
                                  </p:stCondLst>
                                  <p:childTnLst>
                                    <p:set>
                                      <p:cBhvr>
                                        <p:cTn id="82" dur="1" fill="hold">
                                          <p:stCondLst>
                                            <p:cond delay="0"/>
                                          </p:stCondLst>
                                        </p:cTn>
                                        <p:tgtEl>
                                          <p:spTgt spid="141"/>
                                        </p:tgtEl>
                                        <p:attrNameLst>
                                          <p:attrName>style.visibility</p:attrName>
                                        </p:attrNameLst>
                                      </p:cBhvr>
                                      <p:to>
                                        <p:strVal val="visible"/>
                                      </p:to>
                                    </p:set>
                                    <p:animEffect transition="in" filter="diamond(out)">
                                      <p:cBhvr>
                                        <p:cTn id="83" dur="500"/>
                                        <p:tgtEl>
                                          <p:spTgt spid="141"/>
                                        </p:tgtEl>
                                      </p:cBhvr>
                                    </p:animEffect>
                                  </p:childTnLst>
                                </p:cTn>
                              </p:par>
                              <p:par>
                                <p:cTn id="84" presetID="3" presetClass="entr" presetSubtype="10" fill="hold" nodeType="withEffect">
                                  <p:stCondLst>
                                    <p:cond delay="0"/>
                                  </p:stCondLst>
                                  <p:childTnLst>
                                    <p:set>
                                      <p:cBhvr>
                                        <p:cTn id="85" dur="1" fill="hold">
                                          <p:stCondLst>
                                            <p:cond delay="0"/>
                                          </p:stCondLst>
                                        </p:cTn>
                                        <p:tgtEl>
                                          <p:spTgt spid="86"/>
                                        </p:tgtEl>
                                        <p:attrNameLst>
                                          <p:attrName>style.visibility</p:attrName>
                                        </p:attrNameLst>
                                      </p:cBhvr>
                                      <p:to>
                                        <p:strVal val="visible"/>
                                      </p:to>
                                    </p:set>
                                    <p:animEffect transition="in" filter="blinds(horizontal)">
                                      <p:cBhvr>
                                        <p:cTn id="86" dur="500"/>
                                        <p:tgtEl>
                                          <p:spTgt spid="86"/>
                                        </p:tgtEl>
                                      </p:cBhvr>
                                    </p:animEffect>
                                  </p:childTnLst>
                                </p:cTn>
                              </p:par>
                              <p:par>
                                <p:cTn id="87" presetID="3" presetClass="entr" presetSubtype="10" fill="hold" nodeType="withEffect">
                                  <p:stCondLst>
                                    <p:cond delay="0"/>
                                  </p:stCondLst>
                                  <p:childTnLst>
                                    <p:set>
                                      <p:cBhvr>
                                        <p:cTn id="88" dur="1" fill="hold">
                                          <p:stCondLst>
                                            <p:cond delay="0"/>
                                          </p:stCondLst>
                                        </p:cTn>
                                        <p:tgtEl>
                                          <p:spTgt spid="106"/>
                                        </p:tgtEl>
                                        <p:attrNameLst>
                                          <p:attrName>style.visibility</p:attrName>
                                        </p:attrNameLst>
                                      </p:cBhvr>
                                      <p:to>
                                        <p:strVal val="visible"/>
                                      </p:to>
                                    </p:set>
                                    <p:animEffect transition="in" filter="blinds(horizontal)">
                                      <p:cBhvr>
                                        <p:cTn id="89" dur="500"/>
                                        <p:tgtEl>
                                          <p:spTgt spid="106"/>
                                        </p:tgtEl>
                                      </p:cBhvr>
                                    </p:animEffect>
                                  </p:childTnLst>
                                </p:cTn>
                              </p:par>
                              <p:par>
                                <p:cTn id="90" presetID="3" presetClass="entr" presetSubtype="10" fill="hold" nodeType="withEffect">
                                  <p:stCondLst>
                                    <p:cond delay="0"/>
                                  </p:stCondLst>
                                  <p:childTnLst>
                                    <p:set>
                                      <p:cBhvr>
                                        <p:cTn id="91" dur="1" fill="hold">
                                          <p:stCondLst>
                                            <p:cond delay="0"/>
                                          </p:stCondLst>
                                        </p:cTn>
                                        <p:tgtEl>
                                          <p:spTgt spid="113"/>
                                        </p:tgtEl>
                                        <p:attrNameLst>
                                          <p:attrName>style.visibility</p:attrName>
                                        </p:attrNameLst>
                                      </p:cBhvr>
                                      <p:to>
                                        <p:strVal val="visible"/>
                                      </p:to>
                                    </p:set>
                                    <p:animEffect transition="in" filter="blinds(horizontal)">
                                      <p:cBhvr>
                                        <p:cTn id="92" dur="500"/>
                                        <p:tgtEl>
                                          <p:spTgt spid="113"/>
                                        </p:tgtEl>
                                      </p:cBhvr>
                                    </p:animEffect>
                                  </p:childTnLst>
                                </p:cTn>
                              </p:par>
                              <p:par>
                                <p:cTn id="93" presetID="3" presetClass="entr" presetSubtype="10" fill="hold" nodeType="withEffect">
                                  <p:stCondLst>
                                    <p:cond delay="0"/>
                                  </p:stCondLst>
                                  <p:childTnLst>
                                    <p:set>
                                      <p:cBhvr>
                                        <p:cTn id="94" dur="1" fill="hold">
                                          <p:stCondLst>
                                            <p:cond delay="0"/>
                                          </p:stCondLst>
                                        </p:cTn>
                                        <p:tgtEl>
                                          <p:spTgt spid="120"/>
                                        </p:tgtEl>
                                        <p:attrNameLst>
                                          <p:attrName>style.visibility</p:attrName>
                                        </p:attrNameLst>
                                      </p:cBhvr>
                                      <p:to>
                                        <p:strVal val="visible"/>
                                      </p:to>
                                    </p:set>
                                    <p:animEffect transition="in" filter="blinds(horizontal)">
                                      <p:cBhvr>
                                        <p:cTn id="95" dur="500"/>
                                        <p:tgtEl>
                                          <p:spTgt spid="120"/>
                                        </p:tgtEl>
                                      </p:cBhvr>
                                    </p:animEffect>
                                  </p:childTnLst>
                                </p:cTn>
                              </p:par>
                              <p:par>
                                <p:cTn id="96" presetID="35" presetClass="path" presetSubtype="0" repeatCount="indefinite" fill="hold" nodeType="withEffect">
                                  <p:stCondLst>
                                    <p:cond delay="0"/>
                                  </p:stCondLst>
                                  <p:childTnLst>
                                    <p:animMotion origin="layout" path="M 0 0  L -0.25 0  E" pathEditMode="relative" ptsTypes="">
                                      <p:cBhvr>
                                        <p:cTn id="97" dur="1000" fill="hold"/>
                                        <p:tgtEl>
                                          <p:spTgt spid="86"/>
                                        </p:tgtEl>
                                        <p:attrNameLst>
                                          <p:attrName>ppt_x</p:attrName>
                                          <p:attrName>ppt_y</p:attrName>
                                        </p:attrNameLst>
                                      </p:cBhvr>
                                    </p:animMotion>
                                  </p:childTnLst>
                                </p:cTn>
                              </p:par>
                              <p:par>
                                <p:cTn id="98" presetID="35" presetClass="path" presetSubtype="0" repeatCount="indefinite" fill="hold" nodeType="withEffect">
                                  <p:stCondLst>
                                    <p:cond delay="0"/>
                                  </p:stCondLst>
                                  <p:childTnLst>
                                    <p:animMotion origin="layout" path="M -0.01667 0.01064 L -0.175 0.01018 " pathEditMode="relative" rAng="0" ptsTypes="AA">
                                      <p:cBhvr>
                                        <p:cTn id="99" dur="1000" fill="hold"/>
                                        <p:tgtEl>
                                          <p:spTgt spid="106"/>
                                        </p:tgtEl>
                                        <p:attrNameLst>
                                          <p:attrName>ppt_x</p:attrName>
                                          <p:attrName>ppt_y</p:attrName>
                                        </p:attrNameLst>
                                      </p:cBhvr>
                                      <p:rCtr x="-79" y="0"/>
                                    </p:animMotion>
                                  </p:childTnLst>
                                </p:cTn>
                              </p:par>
                              <p:par>
                                <p:cTn id="100" presetID="35" presetClass="path" presetSubtype="0" repeatCount="indefinite" fill="hold" nodeType="withEffect">
                                  <p:stCondLst>
                                    <p:cond delay="0"/>
                                  </p:stCondLst>
                                  <p:childTnLst>
                                    <p:animMotion origin="layout" path="M 0 0  L -0.25 0  E" pathEditMode="relative" ptsTypes="">
                                      <p:cBhvr>
                                        <p:cTn id="101" dur="1000" fill="hold"/>
                                        <p:tgtEl>
                                          <p:spTgt spid="113"/>
                                        </p:tgtEl>
                                        <p:attrNameLst>
                                          <p:attrName>ppt_x</p:attrName>
                                          <p:attrName>ppt_y</p:attrName>
                                        </p:attrNameLst>
                                      </p:cBhvr>
                                    </p:animMotion>
                                  </p:childTnLst>
                                </p:cTn>
                              </p:par>
                              <p:par>
                                <p:cTn id="102" presetID="35" presetClass="path" presetSubtype="0" repeatCount="indefinite" fill="hold" nodeType="withEffect">
                                  <p:stCondLst>
                                    <p:cond delay="0"/>
                                  </p:stCondLst>
                                  <p:childTnLst>
                                    <p:animMotion origin="layout" path="M 0 0  L -0.25 0  E" pathEditMode="relative" ptsTypes="">
                                      <p:cBhvr>
                                        <p:cTn id="103" dur="1000" fill="hold"/>
                                        <p:tgtEl>
                                          <p:spTgt spid="120"/>
                                        </p:tgtEl>
                                        <p:attrNameLst>
                                          <p:attrName>ppt_x</p:attrName>
                                          <p:attrName>ppt_y</p:attrName>
                                        </p:attrNameLst>
                                      </p:cBhvr>
                                    </p:animMotion>
                                  </p:childTnLst>
                                </p:cTn>
                              </p:par>
                              <p:par>
                                <p:cTn id="104" presetID="3" presetClass="entr" presetSubtype="10" fill="hold" nodeType="withEffect">
                                  <p:stCondLst>
                                    <p:cond delay="0"/>
                                  </p:stCondLst>
                                  <p:childTnLst>
                                    <p:set>
                                      <p:cBhvr>
                                        <p:cTn id="105" dur="1" fill="hold">
                                          <p:stCondLst>
                                            <p:cond delay="0"/>
                                          </p:stCondLst>
                                        </p:cTn>
                                        <p:tgtEl>
                                          <p:spTgt spid="169">
                                            <p:txEl>
                                              <p:pRg st="0" end="0"/>
                                            </p:txEl>
                                          </p:spTgt>
                                        </p:tgtEl>
                                        <p:attrNameLst>
                                          <p:attrName>style.visibility</p:attrName>
                                        </p:attrNameLst>
                                      </p:cBhvr>
                                      <p:to>
                                        <p:strVal val="visible"/>
                                      </p:to>
                                    </p:set>
                                    <p:animEffect transition="in" filter="blinds(horizontal)">
                                      <p:cBhvr>
                                        <p:cTn id="106" dur="500"/>
                                        <p:tgtEl>
                                          <p:spTgt spid="16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 grpId="0" animBg="1"/>
      <p:bldP spid="155" grpId="1" animBg="1"/>
      <p:bldP spid="156" grpId="0" animBg="1"/>
      <p:bldP spid="156" grpId="1" animBg="1"/>
      <p:bldP spid="157" grpId="0" animBg="1"/>
      <p:bldP spid="157" grpId="1" animBg="1"/>
      <p:bldP spid="158" grpId="0" animBg="1"/>
      <p:bldP spid="158" grpId="1" animBg="1"/>
      <p:bldP spid="159" grpId="0" animBg="1"/>
      <p:bldP spid="159" grpId="1" animBg="1"/>
      <p:bldP spid="160" grpId="0" animBg="1"/>
      <p:bldP spid="160" grpId="1" animBg="1"/>
      <p:bldP spid="161" grpId="0" animBg="1"/>
      <p:bldP spid="161" grpId="1" animBg="1"/>
      <p:bldP spid="162" grpId="0" animBg="1"/>
      <p:bldP spid="162" grpId="1" animBg="1"/>
      <p:bldP spid="163" grpId="0" animBg="1"/>
      <p:bldP spid="163" grpId="1" animBg="1"/>
      <p:bldP spid="8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t="-13000" r="-10000"/>
          </a:stretch>
        </a:blip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23055C2-03BA-47A9-96A5-8E71CF086829}"/>
              </a:ext>
            </a:extLst>
          </p:cNvPr>
          <p:cNvSpPr/>
          <p:nvPr/>
        </p:nvSpPr>
        <p:spPr>
          <a:xfrm>
            <a:off x="-1" y="-1"/>
            <a:ext cx="12192001" cy="701749"/>
          </a:xfrm>
          <a:prstGeom prst="rect">
            <a:avLst/>
          </a:prstGeom>
          <a:solidFill>
            <a:schemeClr val="bg2">
              <a:lumMod val="9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rgbClr val="FF0000"/>
                </a:solidFill>
                <a:latin typeface="Times New Roman" panose="02020603050405020304" pitchFamily="18" charset="0"/>
                <a:cs typeface="Times New Roman" panose="02020603050405020304" pitchFamily="18" charset="0"/>
              </a:rPr>
              <a:t>BÀI</a:t>
            </a:r>
            <a:r>
              <a:rPr lang="en-US" sz="3200" b="1" dirty="0">
                <a:solidFill>
                  <a:srgbClr val="FF0000"/>
                </a:solidFill>
                <a:latin typeface="Times New Roman" panose="02020603050405020304" pitchFamily="18" charset="0"/>
                <a:cs typeface="Times New Roman" panose="02020603050405020304" pitchFamily="18" charset="0"/>
              </a:rPr>
              <a:t> 14: </a:t>
            </a:r>
            <a:r>
              <a:rPr lang="en-US" sz="3200" b="1" dirty="0" err="1">
                <a:solidFill>
                  <a:srgbClr val="FF0000"/>
                </a:solidFill>
                <a:latin typeface="Times New Roman" panose="02020603050405020304" pitchFamily="18" charset="0"/>
                <a:cs typeface="Times New Roman" panose="02020603050405020304" pitchFamily="18" charset="0"/>
              </a:rPr>
              <a:t>DÒNG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ĐIỆN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TRONG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CHẤT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ĐIỆN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PHÂN</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AEDDEF94-E726-434A-964C-FE8DD5118D0F}"/>
              </a:ext>
            </a:extLst>
          </p:cNvPr>
          <p:cNvSpPr txBox="1"/>
          <p:nvPr/>
        </p:nvSpPr>
        <p:spPr>
          <a:xfrm>
            <a:off x="350875" y="791013"/>
            <a:ext cx="10377376" cy="52322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II. </a:t>
            </a:r>
            <a:r>
              <a:rPr lang="en-US" sz="2800" b="1" dirty="0" err="1">
                <a:latin typeface="Times New Roman" panose="02020603050405020304" pitchFamily="18" charset="0"/>
                <a:cs typeface="Times New Roman" panose="02020603050405020304" pitchFamily="18" charset="0"/>
              </a:rPr>
              <a:t>BẢN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CHẤT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DÒNG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ĐIỆN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TRONG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CHẤT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ĐIỆN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PHÂN</a:t>
            </a:r>
            <a:endParaRPr lang="en-US" sz="2800" b="1" dirty="0">
              <a:latin typeface="Times New Roman" panose="02020603050405020304" pitchFamily="18" charset="0"/>
              <a:cs typeface="Times New Roman" panose="02020603050405020304" pitchFamily="18" charset="0"/>
            </a:endParaRPr>
          </a:p>
        </p:txBody>
      </p:sp>
      <p:sp>
        <p:nvSpPr>
          <p:cNvPr id="88" name="TextBox 87">
            <a:extLst>
              <a:ext uri="{FF2B5EF4-FFF2-40B4-BE49-F238E27FC236}">
                <a16:creationId xmlns:a16="http://schemas.microsoft.com/office/drawing/2014/main" id="{1DE18E0F-E4D1-465F-B10F-ADB2CE4F9542}"/>
              </a:ext>
            </a:extLst>
          </p:cNvPr>
          <p:cNvSpPr txBox="1"/>
          <p:nvPr/>
        </p:nvSpPr>
        <p:spPr>
          <a:xfrm>
            <a:off x="641495" y="1246432"/>
            <a:ext cx="3487479" cy="52322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1. </a:t>
            </a:r>
            <a:r>
              <a:rPr lang="en-US" sz="2800" b="1" dirty="0" err="1">
                <a:latin typeface="Times New Roman" panose="02020603050405020304" pitchFamily="18" charset="0"/>
                <a:cs typeface="Times New Roman" panose="02020603050405020304" pitchFamily="18" charset="0"/>
              </a:rPr>
              <a:t>Thí</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nghiệm</a:t>
            </a:r>
            <a:r>
              <a:rPr lang="en-US" sz="2800" b="1" dirty="0">
                <a:latin typeface="Times New Roman" panose="02020603050405020304" pitchFamily="18" charset="0"/>
                <a:cs typeface="Times New Roman" panose="02020603050405020304" pitchFamily="18" charset="0"/>
              </a:rPr>
              <a:t> </a:t>
            </a:r>
          </a:p>
        </p:txBody>
      </p:sp>
      <p:sp>
        <p:nvSpPr>
          <p:cNvPr id="89" name="TextBox 88">
            <a:extLst>
              <a:ext uri="{FF2B5EF4-FFF2-40B4-BE49-F238E27FC236}">
                <a16:creationId xmlns:a16="http://schemas.microsoft.com/office/drawing/2014/main" id="{3B67675B-7795-4444-B79E-2AD3C9B2A2BF}"/>
              </a:ext>
            </a:extLst>
          </p:cNvPr>
          <p:cNvSpPr txBox="1"/>
          <p:nvPr/>
        </p:nvSpPr>
        <p:spPr>
          <a:xfrm>
            <a:off x="641494" y="1701851"/>
            <a:ext cx="3487479" cy="52322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2. </a:t>
            </a:r>
            <a:r>
              <a:rPr lang="en-US" sz="2800" b="1" dirty="0" err="1">
                <a:latin typeface="Times New Roman" panose="02020603050405020304" pitchFamily="18" charset="0"/>
                <a:cs typeface="Times New Roman" panose="02020603050405020304" pitchFamily="18" charset="0"/>
              </a:rPr>
              <a:t>Kết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luận</a:t>
            </a:r>
            <a:endParaRPr lang="en-US" sz="2800" b="1"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FCC80002-E216-4080-8D30-B540A7E5B98F}"/>
              </a:ext>
            </a:extLst>
          </p:cNvPr>
          <p:cNvSpPr txBox="1"/>
          <p:nvPr/>
        </p:nvSpPr>
        <p:spPr>
          <a:xfrm>
            <a:off x="733647" y="2225071"/>
            <a:ext cx="10724706" cy="954107"/>
          </a:xfrm>
          <a:prstGeom prst="rect">
            <a:avLst/>
          </a:prstGeom>
          <a:noFill/>
        </p:spPr>
        <p:txBody>
          <a:bodyPr wrap="square" rtlCol="0">
            <a:spAutoFit/>
          </a:bodyPr>
          <a:lstStyle/>
          <a:p>
            <a:pPr marL="457200" indent="-457200">
              <a:buFont typeface="Wingdings" panose="05000000000000000000" pitchFamily="2" charset="2"/>
              <a:buChar char="@"/>
            </a:pPr>
            <a:r>
              <a:rPr lang="en-US" sz="2800" i="1" dirty="0" err="1">
                <a:latin typeface="Times New Roman" panose="02020603050405020304" pitchFamily="18" charset="0"/>
                <a:cs typeface="Times New Roman" panose="02020603050405020304" pitchFamily="18" charset="0"/>
              </a:rPr>
              <a:t>Dòng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điện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trong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lòng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chất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điện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phân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dòng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các</a:t>
            </a:r>
            <a:r>
              <a:rPr lang="en-US" sz="2800" i="1" dirty="0">
                <a:latin typeface="Times New Roman" panose="02020603050405020304" pitchFamily="18" charset="0"/>
                <a:cs typeface="Times New Roman" panose="02020603050405020304" pitchFamily="18" charset="0"/>
              </a:rPr>
              <a:t> ion </a:t>
            </a:r>
            <a:r>
              <a:rPr lang="en-US" sz="2800" i="1" dirty="0" err="1">
                <a:latin typeface="Times New Roman" panose="02020603050405020304" pitchFamily="18" charset="0"/>
                <a:cs typeface="Times New Roman" panose="02020603050405020304" pitchFamily="18" charset="0"/>
              </a:rPr>
              <a:t>dương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và</a:t>
            </a:r>
            <a:r>
              <a:rPr lang="en-US" sz="2800" i="1" dirty="0">
                <a:latin typeface="Times New Roman" panose="02020603050405020304" pitchFamily="18" charset="0"/>
                <a:cs typeface="Times New Roman" panose="02020603050405020304" pitchFamily="18" charset="0"/>
              </a:rPr>
              <a:t> ion </a:t>
            </a:r>
            <a:r>
              <a:rPr lang="en-US" sz="2800" i="1" dirty="0" err="1">
                <a:latin typeface="Times New Roman" panose="02020603050405020304" pitchFamily="18" charset="0"/>
                <a:cs typeface="Times New Roman" panose="02020603050405020304" pitchFamily="18" charset="0"/>
              </a:rPr>
              <a:t>âm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chuyển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động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có</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hướng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theo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hai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chiều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ngược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nhau</a:t>
            </a:r>
            <a:r>
              <a:rPr lang="en-US" sz="2800" i="1" dirty="0">
                <a:latin typeface="Times New Roman" panose="02020603050405020304" pitchFamily="18" charset="0"/>
                <a:cs typeface="Times New Roman" panose="02020603050405020304" pitchFamily="18" charset="0"/>
              </a:rPr>
              <a:t>. </a:t>
            </a:r>
          </a:p>
        </p:txBody>
      </p:sp>
      <p:sp>
        <p:nvSpPr>
          <p:cNvPr id="8" name="TextBox 7">
            <a:extLst>
              <a:ext uri="{FF2B5EF4-FFF2-40B4-BE49-F238E27FC236}">
                <a16:creationId xmlns:a16="http://schemas.microsoft.com/office/drawing/2014/main" id="{CEE11258-64FC-4E9D-BFF6-9497946D03EB}"/>
              </a:ext>
            </a:extLst>
          </p:cNvPr>
          <p:cNvSpPr txBox="1"/>
          <p:nvPr/>
        </p:nvSpPr>
        <p:spPr>
          <a:xfrm>
            <a:off x="1286540" y="3153644"/>
            <a:ext cx="10171812" cy="954107"/>
          </a:xfrm>
          <a:prstGeom prst="rect">
            <a:avLst/>
          </a:prstGeom>
          <a:noFill/>
        </p:spPr>
        <p:txBody>
          <a:bodyPr wrap="square" rtlCol="0">
            <a:spAutoFit/>
          </a:bodyPr>
          <a:lstStyle/>
          <a:p>
            <a:pPr marL="457200" indent="-457200">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Ion </a:t>
            </a:r>
            <a:r>
              <a:rPr lang="en-US" sz="2800" dirty="0" err="1">
                <a:latin typeface="Times New Roman" panose="02020603050405020304" pitchFamily="18" charset="0"/>
                <a:cs typeface="Times New Roman" panose="02020603050405020304" pitchFamily="18" charset="0"/>
              </a:rPr>
              <a:t>dương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chạy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phía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catôt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cation.</a:t>
            </a:r>
          </a:p>
          <a:p>
            <a:pPr marL="457200" indent="-457200">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ion </a:t>
            </a:r>
            <a:r>
              <a:rPr lang="en-US" sz="2800" dirty="0" err="1">
                <a:latin typeface="Times New Roman" panose="02020603050405020304" pitchFamily="18" charset="0"/>
                <a:cs typeface="Times New Roman" panose="02020603050405020304" pitchFamily="18" charset="0"/>
              </a:rPr>
              <a: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chạy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phía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anôt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anion.</a:t>
            </a:r>
          </a:p>
        </p:txBody>
      </p:sp>
    </p:spTree>
    <p:extLst>
      <p:ext uri="{BB962C8B-B14F-4D97-AF65-F5344CB8AC3E}">
        <p14:creationId xmlns:p14="http://schemas.microsoft.com/office/powerpoint/2010/main" val="575166037"/>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t="-13000" r="-10000"/>
          </a:stretch>
        </a:blip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23055C2-03BA-47A9-96A5-8E71CF086829}"/>
              </a:ext>
            </a:extLst>
          </p:cNvPr>
          <p:cNvSpPr/>
          <p:nvPr/>
        </p:nvSpPr>
        <p:spPr>
          <a:xfrm>
            <a:off x="-1" y="-1"/>
            <a:ext cx="12192001" cy="701749"/>
          </a:xfrm>
          <a:prstGeom prst="rect">
            <a:avLst/>
          </a:prstGeom>
          <a:solidFill>
            <a:schemeClr val="bg2">
              <a:lumMod val="9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rgbClr val="FF0000"/>
                </a:solidFill>
                <a:latin typeface="Times New Roman" panose="02020603050405020304" pitchFamily="18" charset="0"/>
                <a:cs typeface="Times New Roman" panose="02020603050405020304" pitchFamily="18" charset="0"/>
              </a:rPr>
              <a:t>BÀI</a:t>
            </a:r>
            <a:r>
              <a:rPr lang="en-US" sz="3200" b="1" dirty="0">
                <a:solidFill>
                  <a:srgbClr val="FF0000"/>
                </a:solidFill>
                <a:latin typeface="Times New Roman" panose="02020603050405020304" pitchFamily="18" charset="0"/>
                <a:cs typeface="Times New Roman" panose="02020603050405020304" pitchFamily="18" charset="0"/>
              </a:rPr>
              <a:t> 14: </a:t>
            </a:r>
            <a:r>
              <a:rPr lang="en-US" sz="3200" b="1" dirty="0" err="1">
                <a:solidFill>
                  <a:srgbClr val="FF0000"/>
                </a:solidFill>
                <a:latin typeface="Times New Roman" panose="02020603050405020304" pitchFamily="18" charset="0"/>
                <a:cs typeface="Times New Roman" panose="02020603050405020304" pitchFamily="18" charset="0"/>
              </a:rPr>
              <a:t>DÒNG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ĐIỆN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TRONG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CHẤT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ĐIỆN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PHÂN</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AEDDEF94-E726-434A-964C-FE8DD5118D0F}"/>
              </a:ext>
            </a:extLst>
          </p:cNvPr>
          <p:cNvSpPr txBox="1"/>
          <p:nvPr/>
        </p:nvSpPr>
        <p:spPr>
          <a:xfrm>
            <a:off x="350875" y="791013"/>
            <a:ext cx="10377376" cy="52322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II. </a:t>
            </a:r>
            <a:r>
              <a:rPr lang="en-US" sz="2800" b="1" dirty="0" err="1">
                <a:latin typeface="Times New Roman" panose="02020603050405020304" pitchFamily="18" charset="0"/>
                <a:cs typeface="Times New Roman" panose="02020603050405020304" pitchFamily="18" charset="0"/>
              </a:rPr>
              <a:t>BẢN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CHẤT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DÒNG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ĐIỆN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TRONG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CHẤT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ĐIỆN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PHÂN</a:t>
            </a:r>
            <a:endParaRPr lang="en-US" sz="2800" b="1" dirty="0">
              <a:latin typeface="Times New Roman" panose="02020603050405020304" pitchFamily="18" charset="0"/>
              <a:cs typeface="Times New Roman" panose="02020603050405020304" pitchFamily="18" charset="0"/>
            </a:endParaRPr>
          </a:p>
        </p:txBody>
      </p:sp>
      <p:sp>
        <p:nvSpPr>
          <p:cNvPr id="10" name="Horizontal Scroll 2">
            <a:extLst>
              <a:ext uri="{FF2B5EF4-FFF2-40B4-BE49-F238E27FC236}">
                <a16:creationId xmlns:a16="http://schemas.microsoft.com/office/drawing/2014/main" id="{B2DA848D-34CB-45C3-88DD-86063A28FFF1}"/>
              </a:ext>
            </a:extLst>
          </p:cNvPr>
          <p:cNvSpPr>
            <a:spLocks noChangeArrowheads="1"/>
          </p:cNvSpPr>
          <p:nvPr/>
        </p:nvSpPr>
        <p:spPr bwMode="auto">
          <a:xfrm>
            <a:off x="2362199" y="1403498"/>
            <a:ext cx="7467600" cy="1981200"/>
          </a:xfrm>
          <a:prstGeom prst="horizontalScroll">
            <a:avLst>
              <a:gd name="adj" fmla="val 12500"/>
            </a:avLst>
          </a:prstGeom>
          <a:solidFill>
            <a:schemeClr val="bg1">
              <a:lumMod val="85000"/>
            </a:schemeClr>
          </a:solidFill>
          <a:ln w="25400" algn="ctr">
            <a:solidFill>
              <a:srgbClr val="385D8A"/>
            </a:solidFill>
            <a:round/>
            <a:headEnd/>
            <a:tailEnd/>
          </a:ln>
        </p:spPr>
        <p:txBody>
          <a:bodyPr lIns="91430" tIns="45715" rIns="91430" bIns="45715" anchor="ctr"/>
          <a:lstStyle/>
          <a:p>
            <a:pPr algn="ctr"/>
            <a:r>
              <a:rPr lang="en-US" sz="2800" b="1" dirty="0" err="1">
                <a:solidFill>
                  <a:srgbClr val="FF0000"/>
                </a:solidFill>
                <a:latin typeface="Times New Roman" pitchFamily="18" charset="0"/>
                <a:cs typeface="Times New Roman" pitchFamily="18" charset="0"/>
              </a:rPr>
              <a:t>Chất</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điện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phân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thường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dẫn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điện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tốt</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hơn</a:t>
            </a:r>
            <a:r>
              <a:rPr lang="en-US" sz="2800" b="1" dirty="0">
                <a:solidFill>
                  <a:srgbClr val="FF0000"/>
                </a:solidFill>
                <a:latin typeface="Times New Roman" pitchFamily="18" charset="0"/>
                <a:cs typeface="Times New Roman" pitchFamily="18" charset="0"/>
              </a:rPr>
              <a:t> hay </a:t>
            </a:r>
            <a:r>
              <a:rPr lang="en-US" sz="2800" b="1" dirty="0" err="1">
                <a:solidFill>
                  <a:srgbClr val="FF0000"/>
                </a:solidFill>
                <a:latin typeface="Times New Roman" pitchFamily="18" charset="0"/>
                <a:cs typeface="Times New Roman" pitchFamily="18" charset="0"/>
              </a:rPr>
              <a:t>kém</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hơn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kim</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loại</a:t>
            </a:r>
            <a:r>
              <a:rPr lang="en-US" sz="2800" b="1" dirty="0">
                <a:solidFill>
                  <a:srgbClr val="FF0000"/>
                </a:solidFill>
                <a:latin typeface="Times New Roman" pitchFamily="18" charset="0"/>
                <a:cs typeface="Times New Roman" pitchFamily="18" charset="0"/>
              </a:rPr>
              <a:t>?</a:t>
            </a:r>
          </a:p>
        </p:txBody>
      </p:sp>
      <p:sp>
        <p:nvSpPr>
          <p:cNvPr id="12" name="TextBox 3">
            <a:extLst>
              <a:ext uri="{FF2B5EF4-FFF2-40B4-BE49-F238E27FC236}">
                <a16:creationId xmlns:a16="http://schemas.microsoft.com/office/drawing/2014/main" id="{41B54CFB-A506-462C-B9CD-4299A0CEFA16}"/>
              </a:ext>
            </a:extLst>
          </p:cNvPr>
          <p:cNvSpPr txBox="1">
            <a:spLocks noChangeArrowheads="1"/>
          </p:cNvSpPr>
          <p:nvPr/>
        </p:nvSpPr>
        <p:spPr bwMode="auto">
          <a:xfrm>
            <a:off x="427075" y="3445545"/>
            <a:ext cx="8474242" cy="523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defRPr>
            </a:lvl9pPr>
          </a:lstStyle>
          <a:p>
            <a:pPr marL="457200" indent="-457200" eaLnBrk="1" hangingPunct="1">
              <a:buFont typeface="Arial" panose="020B0604020202020204" pitchFamily="34" charset="0"/>
              <a:buChar char="•"/>
            </a:pPr>
            <a:r>
              <a:rPr lang="en-US" altLang="en-US" sz="2800" b="1" dirty="0" err="1">
                <a:solidFill>
                  <a:srgbClr val="0000CC"/>
                </a:solidFill>
                <a:latin typeface="Times New Roman" panose="02020603050405020304" pitchFamily="18" charset="0"/>
                <a:cs typeface="Times New Roman" panose="02020603050405020304" pitchFamily="18" charset="0"/>
              </a:rPr>
              <a:t>Chất</a:t>
            </a:r>
            <a:r>
              <a:rPr lang="en-US" altLang="en-US" sz="2800" b="1" dirty="0">
                <a:solidFill>
                  <a:srgbClr val="0000CC"/>
                </a:solidFill>
                <a:latin typeface="Times New Roman" panose="02020603050405020304" pitchFamily="18" charset="0"/>
                <a:cs typeface="Times New Roman" panose="02020603050405020304" pitchFamily="18" charset="0"/>
              </a:rPr>
              <a:t> </a:t>
            </a:r>
            <a:r>
              <a:rPr lang="en-US" altLang="en-US" sz="2800" b="1" dirty="0" err="1">
                <a:solidFill>
                  <a:srgbClr val="0000CC"/>
                </a:solidFill>
                <a:latin typeface="Times New Roman" panose="02020603050405020304" pitchFamily="18" charset="0"/>
                <a:cs typeface="Times New Roman" panose="02020603050405020304" pitchFamily="18" charset="0"/>
              </a:rPr>
              <a:t>điện</a:t>
            </a:r>
            <a:r>
              <a:rPr lang="en-US" altLang="en-US" sz="2800" b="1" dirty="0">
                <a:solidFill>
                  <a:srgbClr val="0000CC"/>
                </a:solidFill>
                <a:latin typeface="Times New Roman" panose="02020603050405020304" pitchFamily="18" charset="0"/>
                <a:cs typeface="Times New Roman" panose="02020603050405020304" pitchFamily="18" charset="0"/>
              </a:rPr>
              <a:t> </a:t>
            </a:r>
            <a:r>
              <a:rPr lang="en-US" altLang="en-US" sz="2800" b="1" dirty="0" err="1">
                <a:solidFill>
                  <a:srgbClr val="0000CC"/>
                </a:solidFill>
                <a:latin typeface="Times New Roman" panose="02020603050405020304" pitchFamily="18" charset="0"/>
                <a:cs typeface="Times New Roman" panose="02020603050405020304" pitchFamily="18" charset="0"/>
              </a:rPr>
              <a:t>phân</a:t>
            </a:r>
            <a:r>
              <a:rPr lang="en-US" altLang="en-US" sz="2800" b="1" dirty="0">
                <a:solidFill>
                  <a:srgbClr val="0000CC"/>
                </a:solidFill>
                <a:latin typeface="Times New Roman" panose="02020603050405020304" pitchFamily="18" charset="0"/>
                <a:cs typeface="Times New Roman" panose="02020603050405020304" pitchFamily="18" charset="0"/>
              </a:rPr>
              <a:t> </a:t>
            </a:r>
            <a:r>
              <a:rPr lang="en-US" altLang="en-US" sz="2800" b="1" dirty="0" err="1">
                <a:solidFill>
                  <a:srgbClr val="0000CC"/>
                </a:solidFill>
                <a:latin typeface="Times New Roman" panose="02020603050405020304" pitchFamily="18" charset="0"/>
                <a:cs typeface="Times New Roman" panose="02020603050405020304" pitchFamily="18" charset="0"/>
              </a:rPr>
              <a:t>dẫn</a:t>
            </a:r>
            <a:r>
              <a:rPr lang="en-US" altLang="en-US" sz="2800" b="1" dirty="0">
                <a:solidFill>
                  <a:srgbClr val="0000CC"/>
                </a:solidFill>
                <a:latin typeface="Times New Roman" panose="02020603050405020304" pitchFamily="18" charset="0"/>
                <a:cs typeface="Times New Roman" panose="02020603050405020304" pitchFamily="18" charset="0"/>
              </a:rPr>
              <a:t> </a:t>
            </a:r>
            <a:r>
              <a:rPr lang="en-US" altLang="en-US" sz="2800" b="1" dirty="0" err="1">
                <a:solidFill>
                  <a:srgbClr val="0000CC"/>
                </a:solidFill>
                <a:latin typeface="Times New Roman" panose="02020603050405020304" pitchFamily="18" charset="0"/>
                <a:cs typeface="Times New Roman" panose="02020603050405020304" pitchFamily="18" charset="0"/>
              </a:rPr>
              <a:t>điện</a:t>
            </a:r>
            <a:r>
              <a:rPr lang="en-US" altLang="en-US" sz="2800" b="1" dirty="0">
                <a:solidFill>
                  <a:srgbClr val="0000CC"/>
                </a:solidFill>
                <a:latin typeface="Times New Roman" panose="02020603050405020304" pitchFamily="18" charset="0"/>
                <a:cs typeface="Times New Roman" panose="02020603050405020304" pitchFamily="18" charset="0"/>
              </a:rPr>
              <a:t> </a:t>
            </a:r>
            <a:r>
              <a:rPr lang="en-US" altLang="en-US" sz="2800" b="1" dirty="0" err="1">
                <a:solidFill>
                  <a:srgbClr val="0000CC"/>
                </a:solidFill>
                <a:latin typeface="Times New Roman" panose="02020603050405020304" pitchFamily="18" charset="0"/>
                <a:cs typeface="Times New Roman" panose="02020603050405020304" pitchFamily="18" charset="0"/>
              </a:rPr>
              <a:t>kém</a:t>
            </a:r>
            <a:r>
              <a:rPr lang="en-US" altLang="en-US" sz="2800" b="1" dirty="0">
                <a:solidFill>
                  <a:srgbClr val="0000CC"/>
                </a:solidFill>
                <a:latin typeface="Times New Roman" panose="02020603050405020304" pitchFamily="18" charset="0"/>
                <a:cs typeface="Times New Roman" panose="02020603050405020304" pitchFamily="18" charset="0"/>
              </a:rPr>
              <a:t> </a:t>
            </a:r>
            <a:r>
              <a:rPr lang="en-US" altLang="en-US" sz="2800" b="1" dirty="0" err="1">
                <a:solidFill>
                  <a:srgbClr val="0000CC"/>
                </a:solidFill>
                <a:latin typeface="Times New Roman" panose="02020603050405020304" pitchFamily="18" charset="0"/>
                <a:cs typeface="Times New Roman" panose="02020603050405020304" pitchFamily="18" charset="0"/>
              </a:rPr>
              <a:t>hơn</a:t>
            </a:r>
            <a:r>
              <a:rPr lang="en-US" altLang="en-US" sz="2800" b="1" dirty="0">
                <a:solidFill>
                  <a:srgbClr val="0000CC"/>
                </a:solidFill>
                <a:latin typeface="Times New Roman" panose="02020603050405020304" pitchFamily="18" charset="0"/>
                <a:cs typeface="Times New Roman" panose="02020603050405020304" pitchFamily="18" charset="0"/>
              </a:rPr>
              <a:t> </a:t>
            </a:r>
            <a:r>
              <a:rPr lang="en-US" altLang="en-US" sz="2800" b="1" dirty="0" err="1">
                <a:solidFill>
                  <a:srgbClr val="0000CC"/>
                </a:solidFill>
                <a:latin typeface="Times New Roman" panose="02020603050405020304" pitchFamily="18" charset="0"/>
                <a:cs typeface="Times New Roman" panose="02020603050405020304" pitchFamily="18" charset="0"/>
              </a:rPr>
              <a:t>kim</a:t>
            </a:r>
            <a:r>
              <a:rPr lang="en-US" altLang="en-US" sz="2800" b="1" dirty="0">
                <a:solidFill>
                  <a:srgbClr val="0000CC"/>
                </a:solidFill>
                <a:latin typeface="Times New Roman" panose="02020603050405020304" pitchFamily="18" charset="0"/>
                <a:cs typeface="Times New Roman" panose="02020603050405020304" pitchFamily="18" charset="0"/>
              </a:rPr>
              <a:t> </a:t>
            </a:r>
            <a:r>
              <a:rPr lang="en-US" altLang="en-US" sz="2800" b="1" dirty="0" err="1">
                <a:solidFill>
                  <a:srgbClr val="0000CC"/>
                </a:solidFill>
                <a:latin typeface="Times New Roman" panose="02020603050405020304" pitchFamily="18" charset="0"/>
                <a:cs typeface="Times New Roman" panose="02020603050405020304" pitchFamily="18" charset="0"/>
              </a:rPr>
              <a:t>loại</a:t>
            </a:r>
            <a:endParaRPr lang="en-US" altLang="en-US" sz="2800" b="1" dirty="0">
              <a:solidFill>
                <a:srgbClr val="0000CC"/>
              </a:solidFill>
              <a:latin typeface="Times New Roman" panose="02020603050405020304" pitchFamily="18" charset="0"/>
              <a:cs typeface="Times New Roman" panose="02020603050405020304" pitchFamily="18" charset="0"/>
            </a:endParaRPr>
          </a:p>
        </p:txBody>
      </p:sp>
      <p:sp>
        <p:nvSpPr>
          <p:cNvPr id="13" name="TextBox 5">
            <a:extLst>
              <a:ext uri="{FF2B5EF4-FFF2-40B4-BE49-F238E27FC236}">
                <a16:creationId xmlns:a16="http://schemas.microsoft.com/office/drawing/2014/main" id="{D3B311F3-96B5-46E1-A3AC-56425122EA8B}"/>
              </a:ext>
            </a:extLst>
          </p:cNvPr>
          <p:cNvSpPr txBox="1">
            <a:spLocks noChangeArrowheads="1"/>
          </p:cNvSpPr>
          <p:nvPr/>
        </p:nvSpPr>
        <p:spPr bwMode="auto">
          <a:xfrm>
            <a:off x="427075" y="4029602"/>
            <a:ext cx="11414050" cy="138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defRPr>
            </a:lvl9pPr>
          </a:lstStyle>
          <a:p>
            <a:pPr marL="457200" indent="-457200" algn="just" eaLnBrk="1" hangingPunct="1">
              <a:buFont typeface="Arial" panose="020B0604020202020204" pitchFamily="34" charset="0"/>
              <a:buChar char="•"/>
            </a:pPr>
            <a:r>
              <a:rPr lang="vi-VN" altLang="en-US" sz="2800" b="1" dirty="0">
                <a:solidFill>
                  <a:srgbClr val="0000CC"/>
                </a:solidFill>
                <a:latin typeface="Times New Roman" panose="02020603050405020304" pitchFamily="18" charset="0"/>
                <a:cs typeface="Times New Roman" panose="02020603050405020304" pitchFamily="18" charset="0"/>
              </a:rPr>
              <a:t>Dòng điện trong chất điện phân không chỉ tải điện lượng mà còn tải cả vật chất đi theo. Tới điện cực thì chỉ có các electron đi tiếp còn lượng vật chất đọng lại ở điện cực sẽ gây ra hiện tượng điện phân. </a:t>
            </a:r>
            <a:endParaRPr lang="en-US" altLang="en-US" sz="2800" b="1" dirty="0">
              <a:solidFill>
                <a:srgbClr val="0000C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633578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heckerboard(across)">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5"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p:cTn id="12" dur="1000" fill="hold"/>
                                        <p:tgtEl>
                                          <p:spTgt spid="12"/>
                                        </p:tgtEl>
                                        <p:attrNameLst>
                                          <p:attrName>ppt_w</p:attrName>
                                        </p:attrNameLst>
                                      </p:cBhvr>
                                      <p:tavLst>
                                        <p:tav tm="0">
                                          <p:val>
                                            <p:fltVal val="0"/>
                                          </p:val>
                                        </p:tav>
                                        <p:tav tm="100000">
                                          <p:val>
                                            <p:strVal val="#ppt_w"/>
                                          </p:val>
                                        </p:tav>
                                      </p:tavLst>
                                    </p:anim>
                                    <p:anim calcmode="lin" valueType="num">
                                      <p:cBhvr>
                                        <p:cTn id="13" dur="1000" fill="hold"/>
                                        <p:tgtEl>
                                          <p:spTgt spid="12"/>
                                        </p:tgtEl>
                                        <p:attrNameLst>
                                          <p:attrName>ppt_h</p:attrName>
                                        </p:attrNameLst>
                                      </p:cBhvr>
                                      <p:tavLst>
                                        <p:tav tm="0">
                                          <p:val>
                                            <p:fltVal val="0"/>
                                          </p:val>
                                        </p:tav>
                                        <p:tav tm="100000">
                                          <p:val>
                                            <p:strVal val="#ppt_h"/>
                                          </p:val>
                                        </p:tav>
                                      </p:tavLst>
                                    </p:anim>
                                    <p:anim calcmode="lin" valueType="num">
                                      <p:cBhvr>
                                        <p:cTn id="14" dur="1000" fill="hold"/>
                                        <p:tgtEl>
                                          <p:spTgt spid="12"/>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1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6" fill="hold">
                      <p:stCondLst>
                        <p:cond delay="indefinite"/>
                      </p:stCondLst>
                      <p:childTnLst>
                        <p:par>
                          <p:cTn id="17" fill="hold">
                            <p:stCondLst>
                              <p:cond delay="0"/>
                            </p:stCondLst>
                            <p:childTnLst>
                              <p:par>
                                <p:cTn id="18" presetID="47" presetClass="entr" presetSubtype="0"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1000"/>
                                        <p:tgtEl>
                                          <p:spTgt spid="13"/>
                                        </p:tgtEl>
                                      </p:cBhvr>
                                    </p:animEffect>
                                    <p:anim calcmode="lin" valueType="num">
                                      <p:cBhvr>
                                        <p:cTn id="21" dur="1000" fill="hold"/>
                                        <p:tgtEl>
                                          <p:spTgt spid="13"/>
                                        </p:tgtEl>
                                        <p:attrNameLst>
                                          <p:attrName>ppt_x</p:attrName>
                                        </p:attrNameLst>
                                      </p:cBhvr>
                                      <p:tavLst>
                                        <p:tav tm="0">
                                          <p:val>
                                            <p:strVal val="#ppt_x"/>
                                          </p:val>
                                        </p:tav>
                                        <p:tav tm="100000">
                                          <p:val>
                                            <p:strVal val="#ppt_x"/>
                                          </p:val>
                                        </p:tav>
                                      </p:tavLst>
                                    </p:anim>
                                    <p:anim calcmode="lin" valueType="num">
                                      <p:cBhvr>
                                        <p:cTn id="22"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335</TotalTime>
  <Words>845</Words>
  <Application>Microsoft Office PowerPoint</Application>
  <PresentationFormat>Widescreen</PresentationFormat>
  <Paragraphs>185</Paragraphs>
  <Slides>11</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11</vt:i4>
      </vt:variant>
    </vt:vector>
  </HeadingPairs>
  <TitlesOfParts>
    <vt:vector size="24" baseType="lpstr">
      <vt:lpstr>.VnTime</vt:lpstr>
      <vt:lpstr>.VnTimeH</vt:lpstr>
      <vt:lpstr>Arial</vt:lpstr>
      <vt:lpstr>Calibri</vt:lpstr>
      <vt:lpstr>Calibri Light</vt:lpstr>
      <vt:lpstr>Courier New</vt:lpstr>
      <vt:lpstr>等线</vt:lpstr>
      <vt:lpstr>Symbol</vt:lpstr>
      <vt:lpstr>Times New Roman</vt:lpstr>
      <vt:lpstr>VNI-Times</vt:lpstr>
      <vt:lpstr>Wingdings</vt:lpstr>
      <vt:lpstr>Zapfino</vt:lpstr>
      <vt:lpstr>Office Theme</vt:lpstr>
      <vt:lpstr>BÀI 14: DÒNG ĐIỆN TRONG   ĐIỆN PHÂN </vt:lpstr>
      <vt:lpstr>DÒNG ĐIỆN TRONG ĐIỆN PHÂN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Thi Thuy</dc:creator>
  <cp:lastModifiedBy>admin</cp:lastModifiedBy>
  <cp:revision>30</cp:revision>
  <dcterms:created xsi:type="dcterms:W3CDTF">2021-02-24T08:14:23Z</dcterms:created>
  <dcterms:modified xsi:type="dcterms:W3CDTF">2023-03-22T08:47:18Z</dcterms:modified>
</cp:coreProperties>
</file>